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0" r:id="rId2"/>
  </p:sldIdLst>
  <p:sldSz cx="6858000" cy="9906000" type="A4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2" d="100"/>
          <a:sy n="52" d="100"/>
        </p:scale>
        <p:origin x="2316" y="3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0C6C9-06C2-4D4A-90DC-C96E26FD9BC0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320C4-ED13-49FF-B974-4A6D7F567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2625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0C6C9-06C2-4D4A-90DC-C96E26FD9BC0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320C4-ED13-49FF-B974-4A6D7F567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5777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0C6C9-06C2-4D4A-90DC-C96E26FD9BC0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320C4-ED13-49FF-B974-4A6D7F567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4624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0C6C9-06C2-4D4A-90DC-C96E26FD9BC0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320C4-ED13-49FF-B974-4A6D7F567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1238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0C6C9-06C2-4D4A-90DC-C96E26FD9BC0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320C4-ED13-49FF-B974-4A6D7F567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1687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0C6C9-06C2-4D4A-90DC-C96E26FD9BC0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320C4-ED13-49FF-B974-4A6D7F567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6958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0C6C9-06C2-4D4A-90DC-C96E26FD9BC0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320C4-ED13-49FF-B974-4A6D7F567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9789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0C6C9-06C2-4D4A-90DC-C96E26FD9BC0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320C4-ED13-49FF-B974-4A6D7F567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632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0C6C9-06C2-4D4A-90DC-C96E26FD9BC0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320C4-ED13-49FF-B974-4A6D7F567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6467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0C6C9-06C2-4D4A-90DC-C96E26FD9BC0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320C4-ED13-49FF-B974-4A6D7F567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8752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0C6C9-06C2-4D4A-90DC-C96E26FD9BC0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320C4-ED13-49FF-B974-4A6D7F567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851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0C6C9-06C2-4D4A-90DC-C96E26FD9BC0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320C4-ED13-49FF-B974-4A6D7F567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6506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10E3CDD-D47E-4D5F-B55C-DEA40EF7C12E}"/>
              </a:ext>
            </a:extLst>
          </p:cNvPr>
          <p:cNvSpPr/>
          <p:nvPr/>
        </p:nvSpPr>
        <p:spPr>
          <a:xfrm>
            <a:off x="98604" y="139317"/>
            <a:ext cx="552114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All </a:t>
            </a:r>
            <a:r>
              <a:rPr lang="en-US" sz="3200" b="1" cap="none" spc="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About: Miss </a:t>
            </a:r>
            <a:r>
              <a:rPr lang="en-US" sz="3200" b="1" cap="none" spc="0" dirty="0" err="1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Schenck</a:t>
            </a:r>
            <a:endParaRPr lang="en-US" sz="3200" b="1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DA69AE6-8B6C-4A9C-A520-CBFE1266CF5D}"/>
              </a:ext>
            </a:extLst>
          </p:cNvPr>
          <p:cNvSpPr/>
          <p:nvPr/>
        </p:nvSpPr>
        <p:spPr>
          <a:xfrm>
            <a:off x="407697" y="6115433"/>
            <a:ext cx="2571613" cy="334415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latin typeface="Comic Sans MS" panose="030F0702030302020204" pitchFamily="66" charset="0"/>
              </a:rPr>
              <a:t>My </a:t>
            </a:r>
            <a:r>
              <a:rPr lang="en-US" dirty="0" err="1">
                <a:latin typeface="Comic Sans MS" panose="030F0702030302020204" pitchFamily="66" charset="0"/>
              </a:rPr>
              <a:t>favourite</a:t>
            </a:r>
            <a:r>
              <a:rPr lang="en-US" dirty="0">
                <a:latin typeface="Comic Sans MS" panose="030F0702030302020204" pitchFamily="66" charset="0"/>
              </a:rPr>
              <a:t>…</a:t>
            </a:r>
          </a:p>
          <a:p>
            <a:endParaRPr lang="en-US" dirty="0">
              <a:latin typeface="Maiandra GD" panose="020E0502030308020204" pitchFamily="34" charset="0"/>
            </a:endParaRPr>
          </a:p>
          <a:p>
            <a:r>
              <a:rPr lang="en-US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Colour</a:t>
            </a:r>
            <a:r>
              <a:rPr 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: Royal blue </a:t>
            </a:r>
            <a:endParaRPr lang="en-US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Food</a:t>
            </a:r>
            <a:r>
              <a:rPr 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: stir fry</a:t>
            </a:r>
            <a:endParaRPr lang="en-US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Animal: Gorilla</a:t>
            </a:r>
            <a:endParaRPr lang="en-US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0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Book:  A Thousand Splendid Suns. </a:t>
            </a:r>
            <a:endParaRPr lang="en-US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dirty="0"/>
          </a:p>
        </p:txBody>
      </p:sp>
      <p:sp>
        <p:nvSpPr>
          <p:cNvPr id="6" name="Rectangle: Top Corners Rounded 5">
            <a:extLst>
              <a:ext uri="{FF2B5EF4-FFF2-40B4-BE49-F238E27FC236}">
                <a16:creationId xmlns:a16="http://schemas.microsoft.com/office/drawing/2014/main" id="{FFD67C9B-5FD2-45A3-AD6A-5FF3F4705375}"/>
              </a:ext>
            </a:extLst>
          </p:cNvPr>
          <p:cNvSpPr/>
          <p:nvPr/>
        </p:nvSpPr>
        <p:spPr>
          <a:xfrm>
            <a:off x="407697" y="795484"/>
            <a:ext cx="2524640" cy="2175224"/>
          </a:xfrm>
          <a:prstGeom prst="round2Same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latin typeface="Comic Sans MS" panose="030F0702030302020204" pitchFamily="66" charset="0"/>
              </a:rPr>
              <a:t>My role in school is…</a:t>
            </a:r>
          </a:p>
          <a:p>
            <a:pPr algn="ctr"/>
            <a:endParaRPr lang="en-US" dirty="0" smtClean="0"/>
          </a:p>
          <a:p>
            <a:pPr algn="ctr"/>
            <a:r>
              <a:rPr lang="en-US" sz="2400" b="1" dirty="0" smtClean="0"/>
              <a:t>Year Leader for Year 7 </a:t>
            </a:r>
            <a:endParaRPr lang="en-US" sz="2400" b="1" dirty="0"/>
          </a:p>
          <a:p>
            <a:pPr algn="ctr"/>
            <a:endParaRPr lang="en-US" dirty="0"/>
          </a:p>
          <a:p>
            <a:endParaRPr lang="en-GB" dirty="0"/>
          </a:p>
        </p:txBody>
      </p:sp>
      <p:sp>
        <p:nvSpPr>
          <p:cNvPr id="7" name="Star: 6 Points 6">
            <a:extLst>
              <a:ext uri="{FF2B5EF4-FFF2-40B4-BE49-F238E27FC236}">
                <a16:creationId xmlns:a16="http://schemas.microsoft.com/office/drawing/2014/main" id="{A9E78AF9-9DFC-4D16-AAB0-07A668D5EDDA}"/>
              </a:ext>
            </a:extLst>
          </p:cNvPr>
          <p:cNvSpPr/>
          <p:nvPr/>
        </p:nvSpPr>
        <p:spPr>
          <a:xfrm rot="20609836">
            <a:off x="3535" y="2966666"/>
            <a:ext cx="3332965" cy="3228033"/>
          </a:xfrm>
          <a:prstGeom prst="star6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You can find me…</a:t>
            </a:r>
          </a:p>
          <a:p>
            <a:pPr algn="ctr"/>
            <a:endParaRPr lang="en-US" dirty="0"/>
          </a:p>
          <a:p>
            <a:pPr algn="ctr"/>
            <a:r>
              <a:rPr lang="en-GB" sz="2400" b="1" dirty="0" smtClean="0"/>
              <a:t>In the Emmeline Building.</a:t>
            </a:r>
            <a:endParaRPr lang="en-GB" sz="2400" b="1" dirty="0"/>
          </a:p>
        </p:txBody>
      </p:sp>
      <p:sp>
        <p:nvSpPr>
          <p:cNvPr id="8" name="Scroll: Vertical 7">
            <a:extLst>
              <a:ext uri="{FF2B5EF4-FFF2-40B4-BE49-F238E27FC236}">
                <a16:creationId xmlns:a16="http://schemas.microsoft.com/office/drawing/2014/main" id="{4BC2EDAF-3033-4263-BC4A-BBA2F2803DF6}"/>
              </a:ext>
            </a:extLst>
          </p:cNvPr>
          <p:cNvSpPr/>
          <p:nvPr/>
        </p:nvSpPr>
        <p:spPr>
          <a:xfrm>
            <a:off x="3190087" y="3333278"/>
            <a:ext cx="3487332" cy="3503379"/>
          </a:xfrm>
          <a:prstGeom prst="verticalScroll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>
                <a:latin typeface="Comic Sans MS" panose="030F0702030302020204" pitchFamily="66" charset="0"/>
              </a:rPr>
              <a:t>I like to………</a:t>
            </a:r>
          </a:p>
          <a:p>
            <a:endParaRPr lang="en-US" dirty="0" smtClean="0">
              <a:latin typeface="Candara Light" panose="020E0502030303020204" pitchFamily="34" charset="0"/>
            </a:endParaRPr>
          </a:p>
          <a:p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Go on adventure trails!!</a:t>
            </a: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GB" dirty="0"/>
          </a:p>
        </p:txBody>
      </p:sp>
      <p:sp>
        <p:nvSpPr>
          <p:cNvPr id="9" name="Thought Bubble: Cloud 8">
            <a:extLst>
              <a:ext uri="{FF2B5EF4-FFF2-40B4-BE49-F238E27FC236}">
                <a16:creationId xmlns:a16="http://schemas.microsoft.com/office/drawing/2014/main" id="{51BC300F-9D1F-42BD-A2D7-2763A701DFD1}"/>
              </a:ext>
            </a:extLst>
          </p:cNvPr>
          <p:cNvSpPr/>
          <p:nvPr/>
        </p:nvSpPr>
        <p:spPr>
          <a:xfrm rot="1313239">
            <a:off x="3009703" y="6868400"/>
            <a:ext cx="3848100" cy="2571570"/>
          </a:xfrm>
          <a:prstGeom prst="cloud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>
                <a:latin typeface="Comic Sans MS" panose="030F0702030302020204" pitchFamily="66" charset="0"/>
              </a:rPr>
              <a:t>I would like our new students to know</a:t>
            </a:r>
            <a:r>
              <a:rPr lang="en-US" sz="1600" dirty="0" smtClean="0">
                <a:latin typeface="Comic Sans MS" panose="030F0702030302020204" pitchFamily="66" charset="0"/>
              </a:rPr>
              <a:t>…</a:t>
            </a: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r>
              <a:rPr lang="en-US" b="1" dirty="0" smtClean="0"/>
              <a:t>I am new </a:t>
            </a:r>
            <a:r>
              <a:rPr lang="en-US" b="1" smtClean="0"/>
              <a:t>to </a:t>
            </a:r>
            <a:r>
              <a:rPr lang="en-US" b="1" smtClean="0"/>
              <a:t>Holly Lodge </a:t>
            </a:r>
            <a:r>
              <a:rPr lang="en-US" b="1" dirty="0" smtClean="0"/>
              <a:t>just like you!</a:t>
            </a:r>
            <a:endParaRPr lang="en-US" b="1" dirty="0"/>
          </a:p>
          <a:p>
            <a:endParaRPr lang="en-GB" dirty="0"/>
          </a:p>
        </p:txBody>
      </p:sp>
      <p:sp>
        <p:nvSpPr>
          <p:cNvPr id="11" name="Rectangle: Beveled 10">
            <a:extLst>
              <a:ext uri="{FF2B5EF4-FFF2-40B4-BE49-F238E27FC236}">
                <a16:creationId xmlns:a16="http://schemas.microsoft.com/office/drawing/2014/main" id="{3C83A6F0-3CB7-4D20-9A14-95FC3A38A7F9}"/>
              </a:ext>
            </a:extLst>
          </p:cNvPr>
          <p:cNvSpPr/>
          <p:nvPr/>
        </p:nvSpPr>
        <p:spPr>
          <a:xfrm>
            <a:off x="2966223" y="724093"/>
            <a:ext cx="3380285" cy="2565900"/>
          </a:xfrm>
          <a:prstGeom prst="bevel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 smtClean="0">
              <a:latin typeface="Dubai Medium" panose="020B0603030403030204" pitchFamily="34" charset="-78"/>
              <a:cs typeface="Dubai Medium" panose="020B0603030403030204" pitchFamily="34" charset="-78"/>
            </a:endParaRPr>
          </a:p>
          <a:p>
            <a:endParaRPr lang="en-US" dirty="0">
              <a:latin typeface="Dubai Medium" panose="020B0603030403030204" pitchFamily="34" charset="-78"/>
              <a:cs typeface="Dubai Medium" panose="020B0603030403030204" pitchFamily="34" charset="-78"/>
            </a:endParaRPr>
          </a:p>
          <a:p>
            <a:endParaRPr lang="en-US" dirty="0" smtClean="0">
              <a:latin typeface="Dubai Medium" panose="020B0603030403030204" pitchFamily="34" charset="-78"/>
              <a:cs typeface="Dubai Medium" panose="020B0603030403030204" pitchFamily="34" charset="-78"/>
            </a:endParaRPr>
          </a:p>
          <a:p>
            <a:endParaRPr lang="en-US" dirty="0">
              <a:latin typeface="Comic Sans MS" panose="030F0702030302020204" pitchFamily="66" charset="0"/>
              <a:cs typeface="Dubai Medium" panose="020B0603030403030204" pitchFamily="34" charset="-78"/>
            </a:endParaRPr>
          </a:p>
          <a:p>
            <a:r>
              <a:rPr lang="en-US" sz="1600" dirty="0" smtClean="0">
                <a:latin typeface="Comic Sans MS" panose="030F0702030302020204" pitchFamily="66" charset="0"/>
                <a:cs typeface="Calibri" panose="020F0502020204030204" pitchFamily="34" charset="0"/>
              </a:rPr>
              <a:t>I </a:t>
            </a:r>
            <a:r>
              <a:rPr lang="en-US" sz="1600" dirty="0">
                <a:latin typeface="Comic Sans MS" panose="030F0702030302020204" pitchFamily="66" charset="0"/>
                <a:cs typeface="Calibri" panose="020F0502020204030204" pitchFamily="34" charset="0"/>
              </a:rPr>
              <a:t>love Holly Lodge </a:t>
            </a:r>
            <a:r>
              <a:rPr lang="en-US" sz="2000" b="1" dirty="0" smtClean="0">
                <a:cs typeface="Calibri" panose="020F0502020204030204" pitchFamily="34" charset="0"/>
              </a:rPr>
              <a:t>because…It </a:t>
            </a:r>
            <a:r>
              <a:rPr lang="en-US" sz="2000" b="1" dirty="0" smtClean="0">
                <a:cs typeface="Dubai Medium" panose="020B0603030403030204" pitchFamily="34" charset="-78"/>
              </a:rPr>
              <a:t>is a vibrant School that cares about their students and their education.</a:t>
            </a:r>
            <a:endParaRPr lang="en-US" b="1" dirty="0">
              <a:cs typeface="Dubai Medium" panose="020B0603030403030204" pitchFamily="34" charset="-78"/>
            </a:endParaRPr>
          </a:p>
          <a:p>
            <a:endParaRPr lang="en-US" dirty="0">
              <a:latin typeface="Dubai Medium" panose="020B0603030403030204" pitchFamily="34" charset="-78"/>
              <a:cs typeface="Dubai Medium" panose="020B0603030403030204" pitchFamily="34" charset="-78"/>
            </a:endParaRPr>
          </a:p>
          <a:p>
            <a:endParaRPr lang="en-US" dirty="0"/>
          </a:p>
          <a:p>
            <a:endParaRPr lang="en-GB" dirty="0" smtClean="0"/>
          </a:p>
          <a:p>
            <a:endParaRPr lang="en-GB" dirty="0" smtClean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96966F4-BEFC-44FB-9243-7B01749B2D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2578" y="0"/>
            <a:ext cx="1503232" cy="1503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508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312</TotalTime>
  <Words>93</Words>
  <Application>Microsoft Office PowerPoint</Application>
  <PresentationFormat>A4 Paper (210x297 mm)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Candara Light</vt:lpstr>
      <vt:lpstr>Comic Sans MS</vt:lpstr>
      <vt:lpstr>Dubai Medium</vt:lpstr>
      <vt:lpstr>Maiandra GD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Mosley</dc:creator>
  <cp:lastModifiedBy>L Reardon</cp:lastModifiedBy>
  <cp:revision>24</cp:revision>
  <cp:lastPrinted>2018-11-01T08:36:36Z</cp:lastPrinted>
  <dcterms:created xsi:type="dcterms:W3CDTF">2017-08-14T12:07:37Z</dcterms:created>
  <dcterms:modified xsi:type="dcterms:W3CDTF">2021-06-30T13:52:32Z</dcterms:modified>
</cp:coreProperties>
</file>