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8" r:id="rId2"/>
    <p:sldId id="329" r:id="rId3"/>
    <p:sldId id="330" r:id="rId4"/>
    <p:sldId id="331" r:id="rId5"/>
    <p:sldId id="333" r:id="rId6"/>
    <p:sldId id="334" r:id="rId7"/>
    <p:sldId id="335" r:id="rId8"/>
    <p:sldId id="336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BCCF-7714-4E9E-A3A3-548F73841956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15ECD-7FC6-41A8-8E71-C19580A09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33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50585-C441-48BC-8FF9-57B3E257944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4D29-A102-4CDF-B185-759C94EBB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16" y="246366"/>
            <a:ext cx="1752600" cy="25380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433" y="5410200"/>
            <a:ext cx="3552967" cy="13398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6367"/>
            <a:ext cx="1095782" cy="15868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6367"/>
            <a:ext cx="1095782" cy="15868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6367"/>
            <a:ext cx="1095782" cy="15868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6367"/>
            <a:ext cx="1095782" cy="15868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ecalearning.com/en-G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GB" b="1" dirty="0" smtClean="0"/>
              <a:t>SCIENCE DEPARTMENT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128792" cy="1752600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tx1"/>
                </a:solidFill>
              </a:rPr>
              <a:t>Mr Merryweather (Curriculum Leader)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Mrs Thompson &amp; Mr Riddell (Deputy Curriculum Leaders)</a:t>
            </a:r>
          </a:p>
        </p:txBody>
      </p:sp>
    </p:spTree>
    <p:extLst>
      <p:ext uri="{BB962C8B-B14F-4D97-AF65-F5344CB8AC3E}">
        <p14:creationId xmlns:p14="http://schemas.microsoft.com/office/powerpoint/2010/main" val="20267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984776" cy="1354162"/>
          </a:xfrm>
        </p:spPr>
        <p:txBody>
          <a:bodyPr>
            <a:noAutofit/>
          </a:bodyPr>
          <a:lstStyle/>
          <a:p>
            <a:r>
              <a:rPr lang="en-GB" b="1" dirty="0" smtClean="0"/>
              <a:t>What qualification is your daughter studying?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Most students are studying AQA GCSE Combined Science (Trilogy)</a:t>
            </a:r>
          </a:p>
          <a:p>
            <a:r>
              <a:rPr lang="en-GB" sz="2400" dirty="0" smtClean="0"/>
              <a:t>All students receive 2 grades at the end of the course. Grades range  from 1 1, 2 1, 2 2, 3 2 all the way up to 9 9.</a:t>
            </a:r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If your daughter chose to study separate sciences in her options she will be studying AQA GCSE Biology, GCSE Chemistry and GCSE Physics.</a:t>
            </a:r>
          </a:p>
          <a:p>
            <a:r>
              <a:rPr lang="en-GB" sz="2400" dirty="0" smtClean="0"/>
              <a:t>All students will receive 3 grades. The grades in each science subject are completely independent of the others.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371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274768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Are We Working Towards?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07288" cy="46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Your daughter will sit 6 papers, two each in Biology, Chemistry and Physics.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For Combined Science, each paper lasts one hour 15 minutes and has 70 marks.</a:t>
            </a:r>
          </a:p>
          <a:p>
            <a:r>
              <a:rPr lang="en-GB" sz="2400" dirty="0" smtClean="0"/>
              <a:t>Final grades are awarded on the total scores from all 6 papers added together.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separate sciences each paper lasts one hour and 45 minutes and has 100 marks.</a:t>
            </a:r>
          </a:p>
          <a:p>
            <a:r>
              <a:rPr lang="en-GB" sz="2400" dirty="0" smtClean="0"/>
              <a:t>The final grades are awarded on the total score from both papers in each subject</a:t>
            </a:r>
          </a:p>
        </p:txBody>
      </p:sp>
    </p:spTree>
    <p:extLst>
      <p:ext uri="{BB962C8B-B14F-4D97-AF65-F5344CB8AC3E}">
        <p14:creationId xmlns:p14="http://schemas.microsoft.com/office/powerpoint/2010/main" val="3115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Learning in Science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91264" cy="46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We use findings from cognitive science to plan and deliver our lessons.</a:t>
            </a:r>
          </a:p>
          <a:p>
            <a:r>
              <a:rPr lang="en-GB" sz="2400" dirty="0" smtClean="0"/>
              <a:t>We have planned a careful path through the curriculum so that students build and consolidate knowledge over the whole course.</a:t>
            </a:r>
          </a:p>
          <a:p>
            <a:r>
              <a:rPr lang="en-GB" sz="2400" dirty="0" smtClean="0"/>
              <a:t>In lessons learning is chunked into small sections to ensure students working memory is not overloaded.</a:t>
            </a:r>
          </a:p>
          <a:p>
            <a:r>
              <a:rPr lang="en-GB" sz="2400" dirty="0" smtClean="0"/>
              <a:t>We use modelling to show students how to solve problems they are set.</a:t>
            </a:r>
          </a:p>
          <a:p>
            <a:r>
              <a:rPr lang="en-GB" sz="2400" dirty="0" smtClean="0"/>
              <a:t>Lessons involve lots of independent practice for students to become very confident with their learning.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71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smtClean="0"/>
              <a:t>Distance Learning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57400"/>
            <a:ext cx="7787208" cy="40687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Distance learning tasks will be set to supplement the work that students do both in regular lessons and for their revision.</a:t>
            </a:r>
          </a:p>
          <a:p>
            <a:r>
              <a:rPr lang="en-GB" sz="2400" dirty="0" smtClean="0"/>
              <a:t>We also encourage students to sign up to Seneca learning </a:t>
            </a:r>
            <a:r>
              <a:rPr lang="en-GB" sz="2400" dirty="0"/>
              <a:t>(</a:t>
            </a:r>
            <a:r>
              <a:rPr lang="en-GB" sz="2400" dirty="0" smtClean="0">
                <a:hlinkClick r:id="rId2"/>
              </a:rPr>
              <a:t>www.senecalearning.com/en-GB/</a:t>
            </a:r>
            <a:r>
              <a:rPr lang="en-GB" sz="2400" dirty="0" smtClean="0"/>
              <a:t>) and work their way through the topics for either Combined Science or Biology, Chemistry and Physics.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60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Extra Help in </a:t>
            </a:r>
            <a:r>
              <a:rPr lang="en-GB" b="1" dirty="0" smtClean="0"/>
              <a:t>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1200"/>
            <a:ext cx="7931224" cy="4144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Small groups of students in each class will be targeted for extra support in lessons to improve their progress.</a:t>
            </a:r>
          </a:p>
          <a:p>
            <a:r>
              <a:rPr lang="en-GB" sz="2400" dirty="0" smtClean="0"/>
              <a:t>When students improve, the focus will move onto another student.</a:t>
            </a:r>
          </a:p>
          <a:p>
            <a:r>
              <a:rPr lang="en-GB" sz="2400" dirty="0" smtClean="0"/>
              <a:t>We will inform you if your daughter is one of these students.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64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GB" b="1" dirty="0"/>
              <a:t>Extra Help in </a:t>
            </a:r>
            <a:r>
              <a:rPr lang="en-GB" b="1" dirty="0" smtClean="0"/>
              <a:t>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28800"/>
            <a:ext cx="7931224" cy="46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After school revision sessions run every Wednesday.</a:t>
            </a:r>
          </a:p>
          <a:p>
            <a:r>
              <a:rPr lang="en-GB" sz="2400" dirty="0" smtClean="0"/>
              <a:t>In these sessions we will be revising students’ learning from Y9 and 10.</a:t>
            </a:r>
          </a:p>
          <a:p>
            <a:r>
              <a:rPr lang="en-GB" sz="2400" dirty="0" smtClean="0"/>
              <a:t>We will have time to review all of the topics studied in those years. </a:t>
            </a:r>
          </a:p>
          <a:p>
            <a:r>
              <a:rPr lang="en-GB" sz="2400" dirty="0" smtClean="0"/>
              <a:t>These sessions will also develop students knowledge of how to answer particular styles of exam question well.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There will also be extra lessons over some of the school holidays to give students a further opportunity to boost their confidence in Science.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003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430688" cy="926976"/>
          </a:xfrm>
        </p:spPr>
        <p:txBody>
          <a:bodyPr/>
          <a:lstStyle/>
          <a:p>
            <a:r>
              <a:rPr lang="en-GB" b="1" dirty="0" smtClean="0"/>
              <a:t>How can you help?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05000"/>
            <a:ext cx="8424936" cy="4620344"/>
          </a:xfrm>
        </p:spPr>
        <p:txBody>
          <a:bodyPr>
            <a:normAutofit/>
          </a:bodyPr>
          <a:lstStyle/>
          <a:p>
            <a:r>
              <a:rPr lang="en-GB" sz="2400" dirty="0"/>
              <a:t>Encourage her to explain her </a:t>
            </a:r>
            <a:r>
              <a:rPr lang="en-GB" sz="2400" dirty="0" smtClean="0"/>
              <a:t>distance learning </a:t>
            </a:r>
            <a:r>
              <a:rPr lang="en-GB" sz="2400" dirty="0"/>
              <a:t>tasks to you, and check she completes </a:t>
            </a:r>
            <a:r>
              <a:rPr lang="en-GB" sz="2400" dirty="0" smtClean="0"/>
              <a:t>them.</a:t>
            </a:r>
            <a:endParaRPr lang="en-GB" sz="2400" dirty="0"/>
          </a:p>
          <a:p>
            <a:r>
              <a:rPr lang="en-GB" sz="2400" dirty="0"/>
              <a:t>Ask her about her learning in Science. What is going well? What could be better?</a:t>
            </a:r>
          </a:p>
          <a:p>
            <a:r>
              <a:rPr lang="en-GB" sz="2400" dirty="0"/>
              <a:t>Encourage her to ask for help when she needs it.</a:t>
            </a:r>
          </a:p>
          <a:p>
            <a:r>
              <a:rPr lang="en-GB" sz="2400" dirty="0" smtClean="0"/>
              <a:t>Encourage </a:t>
            </a:r>
            <a:r>
              <a:rPr lang="en-GB" sz="2400" dirty="0"/>
              <a:t>her to look over all her learning in Science at regular intervals to prepare for the final exams.</a:t>
            </a:r>
          </a:p>
          <a:p>
            <a:r>
              <a:rPr lang="en-GB" sz="2400" dirty="0" smtClean="0"/>
              <a:t>Before her mock and GCSE exams help </a:t>
            </a:r>
            <a:r>
              <a:rPr lang="en-GB" sz="2400" dirty="0"/>
              <a:t>her to plan a revision schedule for Science that involves doing short sessions of work very </a:t>
            </a:r>
            <a:r>
              <a:rPr lang="en-GB" sz="2400" dirty="0" smtClean="0"/>
              <a:t>frequently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87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569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SCIENCE DEPARTMENT</vt:lpstr>
      <vt:lpstr>What qualification is your daughter studying?</vt:lpstr>
      <vt:lpstr>What Are We Working Towards?</vt:lpstr>
      <vt:lpstr>Learning in Science</vt:lpstr>
      <vt:lpstr>Distance Learning</vt:lpstr>
      <vt:lpstr>Extra Help in School</vt:lpstr>
      <vt:lpstr>Extra Help in School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Robert Downey</dc:creator>
  <cp:lastModifiedBy>R Downey</cp:lastModifiedBy>
  <cp:revision>36</cp:revision>
  <cp:lastPrinted>2017-09-20T14:22:19Z</cp:lastPrinted>
  <dcterms:created xsi:type="dcterms:W3CDTF">2006-08-16T00:00:00Z</dcterms:created>
  <dcterms:modified xsi:type="dcterms:W3CDTF">2020-09-21T08:36:22Z</dcterms:modified>
</cp:coreProperties>
</file>