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4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F7"/>
    <a:srgbClr val="008AC3"/>
    <a:srgbClr val="BD11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9"/>
  </p:normalViewPr>
  <p:slideViewPr>
    <p:cSldViewPr snapToGrid="0" snapToObjects="1" showGuides="1">
      <p:cViewPr varScale="1">
        <p:scale>
          <a:sx n="70" d="100"/>
          <a:sy n="70" d="100"/>
        </p:scale>
        <p:origin x="1218" y="72"/>
      </p:cViewPr>
      <p:guideLst>
        <p:guide orient="horz" pos="2160"/>
        <p:guide pos="314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FD4CE0-6BB4-C64B-A8F1-BC850C6889CE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2FCA96-9C0C-0344-87F3-7FCC6DCA54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8031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8884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4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33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96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5169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840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040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138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82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61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156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A6AC0-F265-7940-95AB-9D803D722CE1}" type="datetimeFigureOut">
              <a:rPr lang="en-GB" smtClean="0"/>
              <a:t>30/06/2020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D08DA-9E0B-6742-B173-286C4C5661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879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F0D7EA0-CDDE-C64E-9712-A917BD2A80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25031" y="120546"/>
            <a:ext cx="1505291" cy="15052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8918139-4EEA-3449-BC04-9320E8297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18742" y="6099879"/>
            <a:ext cx="2483111" cy="37947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518A0B7-0325-754A-B907-DBE927D489CC}"/>
              </a:ext>
            </a:extLst>
          </p:cNvPr>
          <p:cNvSpPr txBox="1"/>
          <p:nvPr/>
        </p:nvSpPr>
        <p:spPr>
          <a:xfrm>
            <a:off x="616806" y="1844722"/>
            <a:ext cx="83217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Level 3 </a:t>
            </a:r>
          </a:p>
          <a:p>
            <a:pPr algn="ctr"/>
            <a:r>
              <a:rPr lang="en-GB" sz="4000" b="1" dirty="0"/>
              <a:t>Cambridge Technical </a:t>
            </a:r>
          </a:p>
          <a:p>
            <a:pPr algn="ctr"/>
            <a:r>
              <a:rPr lang="en-GB" sz="2800" b="1" dirty="0"/>
              <a:t>in</a:t>
            </a:r>
            <a:r>
              <a:rPr lang="en-GB" sz="3600" b="1" dirty="0"/>
              <a:t> </a:t>
            </a:r>
            <a:r>
              <a:rPr lang="en-GB" sz="4800" b="1" dirty="0"/>
              <a:t>Digital Media</a:t>
            </a:r>
            <a:endParaRPr lang="en-GB" sz="3600" b="1" dirty="0"/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68F1013-D87A-234E-B0AB-BD18239B83AE}"/>
              </a:ext>
            </a:extLst>
          </p:cNvPr>
          <p:cNvSpPr/>
          <p:nvPr/>
        </p:nvSpPr>
        <p:spPr>
          <a:xfrm>
            <a:off x="172044" y="5992171"/>
            <a:ext cx="6896021" cy="594896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/>
              <a:t>If you require any support or have any questions, the contact detail for subject staff are: </a:t>
            </a:r>
          </a:p>
          <a:p>
            <a:r>
              <a:rPr lang="en-GB" sz="1400" b="1" dirty="0"/>
              <a:t>Mrs N O’Neill  </a:t>
            </a:r>
            <a:r>
              <a:rPr lang="en-GB" sz="1400" b="1" dirty="0" err="1"/>
              <a:t>n.oneill@hollylodge.liverpool.sch.uk</a:t>
            </a:r>
            <a:endParaRPr lang="en-GB" sz="1400" b="1" dirty="0"/>
          </a:p>
        </p:txBody>
      </p:sp>
      <p:pic>
        <p:nvPicPr>
          <p:cNvPr id="2052" name="Picture 4" descr="Image result for digital media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111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0297" y="294095"/>
            <a:ext cx="2575977" cy="257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ctangle 22"/>
          <p:cNvSpPr/>
          <p:nvPr/>
        </p:nvSpPr>
        <p:spPr>
          <a:xfrm>
            <a:off x="235608" y="4790186"/>
            <a:ext cx="90841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/>
              <a:t>In order to be fully prepared for your studies in sixth form, please complete the research tasks and reading set in this booklet.  Please place the completed work in a plastic wallet, clearly labelled with your name and bring it with you when you enrol on results day:   </a:t>
            </a:r>
            <a:r>
              <a:rPr lang="en-GB" sz="1600" b="1" dirty="0"/>
              <a:t>Thursday 22nd August. </a:t>
            </a:r>
          </a:p>
        </p:txBody>
      </p:sp>
      <p:pic>
        <p:nvPicPr>
          <p:cNvPr id="17" name="Picture 4" descr="Image result for digital media">
            <a:extLst>
              <a:ext uri="{FF2B5EF4-FFF2-40B4-BE49-F238E27FC236}">
                <a16:creationId xmlns:a16="http://schemas.microsoft.com/office/drawing/2014/main" id="{7955F895-58D6-754C-8119-3C73399D1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99111" l="9778" r="89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0023" y="268041"/>
            <a:ext cx="2575977" cy="2575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8C2B86C-454E-564A-8739-C7BA0A5F4060}"/>
              </a:ext>
            </a:extLst>
          </p:cNvPr>
          <p:cNvSpPr txBox="1"/>
          <p:nvPr/>
        </p:nvSpPr>
        <p:spPr>
          <a:xfrm>
            <a:off x="1445702" y="4052197"/>
            <a:ext cx="7014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BD110F"/>
                </a:solidFill>
              </a:rPr>
              <a:t>Year 12 Transition booklet</a:t>
            </a:r>
          </a:p>
        </p:txBody>
      </p:sp>
    </p:spTree>
    <p:extLst>
      <p:ext uri="{BB962C8B-B14F-4D97-AF65-F5344CB8AC3E}">
        <p14:creationId xmlns:p14="http://schemas.microsoft.com/office/powerpoint/2010/main" val="3997831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773</TotalTime>
  <Words>89</Words>
  <Application>Microsoft Office PowerPoint</Application>
  <PresentationFormat>A4 Paper (210x297 mm)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ONeill</dc:creator>
  <cp:lastModifiedBy>C Finnegan</cp:lastModifiedBy>
  <cp:revision>28</cp:revision>
  <dcterms:created xsi:type="dcterms:W3CDTF">2019-10-02T19:41:03Z</dcterms:created>
  <dcterms:modified xsi:type="dcterms:W3CDTF">2020-06-30T09:42:50Z</dcterms:modified>
</cp:coreProperties>
</file>