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29"/>
  </p:notesMasterIdLst>
  <p:sldIdLst>
    <p:sldId id="261" r:id="rId3"/>
    <p:sldId id="283" r:id="rId4"/>
    <p:sldId id="284" r:id="rId5"/>
    <p:sldId id="279" r:id="rId6"/>
    <p:sldId id="280" r:id="rId7"/>
    <p:sldId id="274" r:id="rId8"/>
    <p:sldId id="285" r:id="rId9"/>
    <p:sldId id="286" r:id="rId10"/>
    <p:sldId id="287" r:id="rId11"/>
    <p:sldId id="275" r:id="rId12"/>
    <p:sldId id="276" r:id="rId13"/>
    <p:sldId id="281" r:id="rId14"/>
    <p:sldId id="277" r:id="rId15"/>
    <p:sldId id="278" r:id="rId16"/>
    <p:sldId id="266" r:id="rId17"/>
    <p:sldId id="264" r:id="rId18"/>
    <p:sldId id="282" r:id="rId19"/>
    <p:sldId id="265" r:id="rId20"/>
    <p:sldId id="288" r:id="rId21"/>
    <p:sldId id="289" r:id="rId22"/>
    <p:sldId id="290" r:id="rId23"/>
    <p:sldId id="291" r:id="rId24"/>
    <p:sldId id="292" r:id="rId25"/>
    <p:sldId id="293" r:id="rId26"/>
    <p:sldId id="294" r:id="rId27"/>
    <p:sldId id="260" r:id="rId2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D63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5517"/>
    <p:restoredTop sz="92925"/>
  </p:normalViewPr>
  <p:slideViewPr>
    <p:cSldViewPr snapToGrid="0">
      <p:cViewPr varScale="1">
        <p:scale>
          <a:sx n="106" d="100"/>
          <a:sy n="106" d="100"/>
        </p:scale>
        <p:origin x="300" y="78"/>
      </p:cViewPr>
      <p:guideLst/>
    </p:cSldViewPr>
  </p:slideViewPr>
  <p:notesTextViewPr>
    <p:cViewPr>
      <p:scale>
        <a:sx n="1" d="1"/>
        <a:sy n="1" d="1"/>
      </p:scale>
      <p:origin x="0" y="0"/>
    </p:cViewPr>
  </p:notesTextViewPr>
  <p:sorterViewPr>
    <p:cViewPr>
      <p:scale>
        <a:sx n="100" d="100"/>
        <a:sy n="100" d="100"/>
      </p:scale>
      <p:origin x="0" y="-4062"/>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presProps" Target="presProps.xml"/><Relationship Id="rId8" Type="http://schemas.openxmlformats.org/officeDocument/2006/relationships/slide" Target="slides/slide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4FF7C59-3D88-4F30-86C3-AC0225C79E26}" type="datetimeFigureOut">
              <a:rPr lang="en-GB" smtClean="0"/>
              <a:t>18/06/2020</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7D349F7-2EB6-4598-BE52-531348DB3669}" type="slidenum">
              <a:rPr lang="en-GB" smtClean="0"/>
              <a:t>‹#›</a:t>
            </a:fld>
            <a:endParaRPr lang="en-GB"/>
          </a:p>
        </p:txBody>
      </p:sp>
    </p:spTree>
    <p:extLst>
      <p:ext uri="{BB962C8B-B14F-4D97-AF65-F5344CB8AC3E}">
        <p14:creationId xmlns:p14="http://schemas.microsoft.com/office/powerpoint/2010/main" val="21963880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A0AE2A-844E-4184-8166-F5FCE2A6F013}"/>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1A2F1779-E4E1-40EA-979C-5CD893E8072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3CAA82C0-9145-4699-BE90-9E7B9104CDE7}"/>
              </a:ext>
            </a:extLst>
          </p:cNvPr>
          <p:cNvSpPr>
            <a:spLocks noGrp="1"/>
          </p:cNvSpPr>
          <p:nvPr>
            <p:ph type="dt" sz="half" idx="10"/>
          </p:nvPr>
        </p:nvSpPr>
        <p:spPr/>
        <p:txBody>
          <a:bodyPr/>
          <a:lstStyle/>
          <a:p>
            <a:fld id="{6599BF00-07EA-4F6B-A6C6-F876417F0E0A}" type="datetimeFigureOut">
              <a:rPr lang="en-GB" smtClean="0"/>
              <a:t>18/06/2020</a:t>
            </a:fld>
            <a:endParaRPr lang="en-GB"/>
          </a:p>
        </p:txBody>
      </p:sp>
      <p:sp>
        <p:nvSpPr>
          <p:cNvPr id="5" name="Footer Placeholder 4">
            <a:extLst>
              <a:ext uri="{FF2B5EF4-FFF2-40B4-BE49-F238E27FC236}">
                <a16:creationId xmlns:a16="http://schemas.microsoft.com/office/drawing/2014/main" id="{FDFD9B21-51BF-42A4-BDB5-8A569A8600B8}"/>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63F14052-0827-4FB8-9FF6-1F1F40608D95}"/>
              </a:ext>
            </a:extLst>
          </p:cNvPr>
          <p:cNvSpPr>
            <a:spLocks noGrp="1"/>
          </p:cNvSpPr>
          <p:nvPr>
            <p:ph type="sldNum" sz="quarter" idx="12"/>
          </p:nvPr>
        </p:nvSpPr>
        <p:spPr/>
        <p:txBody>
          <a:bodyPr/>
          <a:lstStyle/>
          <a:p>
            <a:fld id="{2A136CBE-EA04-41F6-BB87-B7B4A454DB93}" type="slidenum">
              <a:rPr lang="en-GB" smtClean="0"/>
              <a:t>‹#›</a:t>
            </a:fld>
            <a:endParaRPr lang="en-GB"/>
          </a:p>
        </p:txBody>
      </p:sp>
    </p:spTree>
    <p:extLst>
      <p:ext uri="{BB962C8B-B14F-4D97-AF65-F5344CB8AC3E}">
        <p14:creationId xmlns:p14="http://schemas.microsoft.com/office/powerpoint/2010/main" val="12389224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6B0FFE-B875-4525-8A84-7E3AF5FAB297}"/>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EA821F79-FB56-431B-B7E6-7DF1D5F39DAB}"/>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C57CB49E-20B1-42D0-8E92-709D96B90E79}"/>
              </a:ext>
            </a:extLst>
          </p:cNvPr>
          <p:cNvSpPr>
            <a:spLocks noGrp="1"/>
          </p:cNvSpPr>
          <p:nvPr>
            <p:ph type="dt" sz="half" idx="10"/>
          </p:nvPr>
        </p:nvSpPr>
        <p:spPr/>
        <p:txBody>
          <a:bodyPr/>
          <a:lstStyle/>
          <a:p>
            <a:fld id="{6599BF00-07EA-4F6B-A6C6-F876417F0E0A}" type="datetimeFigureOut">
              <a:rPr lang="en-GB" smtClean="0"/>
              <a:t>18/06/2020</a:t>
            </a:fld>
            <a:endParaRPr lang="en-GB"/>
          </a:p>
        </p:txBody>
      </p:sp>
      <p:sp>
        <p:nvSpPr>
          <p:cNvPr id="5" name="Footer Placeholder 4">
            <a:extLst>
              <a:ext uri="{FF2B5EF4-FFF2-40B4-BE49-F238E27FC236}">
                <a16:creationId xmlns:a16="http://schemas.microsoft.com/office/drawing/2014/main" id="{32B00E9D-AEE9-4262-A15B-1390A330C16E}"/>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8DAA6A53-1CD7-4240-89AF-8A85CBE3F535}"/>
              </a:ext>
            </a:extLst>
          </p:cNvPr>
          <p:cNvSpPr>
            <a:spLocks noGrp="1"/>
          </p:cNvSpPr>
          <p:nvPr>
            <p:ph type="sldNum" sz="quarter" idx="12"/>
          </p:nvPr>
        </p:nvSpPr>
        <p:spPr/>
        <p:txBody>
          <a:bodyPr/>
          <a:lstStyle/>
          <a:p>
            <a:fld id="{2A136CBE-EA04-41F6-BB87-B7B4A454DB93}" type="slidenum">
              <a:rPr lang="en-GB" smtClean="0"/>
              <a:t>‹#›</a:t>
            </a:fld>
            <a:endParaRPr lang="en-GB"/>
          </a:p>
        </p:txBody>
      </p:sp>
    </p:spTree>
    <p:extLst>
      <p:ext uri="{BB962C8B-B14F-4D97-AF65-F5344CB8AC3E}">
        <p14:creationId xmlns:p14="http://schemas.microsoft.com/office/powerpoint/2010/main" val="358476621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101290D-D4C6-437A-8C96-75DACDB35624}"/>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865A8CC4-DAD0-4AEF-946B-47BD0B1DD9F1}"/>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A8A2A013-9352-4B10-BE99-F7294D2BF8C1}"/>
              </a:ext>
            </a:extLst>
          </p:cNvPr>
          <p:cNvSpPr>
            <a:spLocks noGrp="1"/>
          </p:cNvSpPr>
          <p:nvPr>
            <p:ph type="dt" sz="half" idx="10"/>
          </p:nvPr>
        </p:nvSpPr>
        <p:spPr/>
        <p:txBody>
          <a:bodyPr/>
          <a:lstStyle/>
          <a:p>
            <a:fld id="{6599BF00-07EA-4F6B-A6C6-F876417F0E0A}" type="datetimeFigureOut">
              <a:rPr lang="en-GB" smtClean="0"/>
              <a:t>18/06/2020</a:t>
            </a:fld>
            <a:endParaRPr lang="en-GB"/>
          </a:p>
        </p:txBody>
      </p:sp>
      <p:sp>
        <p:nvSpPr>
          <p:cNvPr id="5" name="Footer Placeholder 4">
            <a:extLst>
              <a:ext uri="{FF2B5EF4-FFF2-40B4-BE49-F238E27FC236}">
                <a16:creationId xmlns:a16="http://schemas.microsoft.com/office/drawing/2014/main" id="{1D2251D8-BEB1-4770-A77F-B1007CB1A971}"/>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E8C306DF-FC70-44DC-90D9-F384FA27769F}"/>
              </a:ext>
            </a:extLst>
          </p:cNvPr>
          <p:cNvSpPr>
            <a:spLocks noGrp="1"/>
          </p:cNvSpPr>
          <p:nvPr>
            <p:ph type="sldNum" sz="quarter" idx="12"/>
          </p:nvPr>
        </p:nvSpPr>
        <p:spPr/>
        <p:txBody>
          <a:bodyPr/>
          <a:lstStyle/>
          <a:p>
            <a:fld id="{2A136CBE-EA04-41F6-BB87-B7B4A454DB93}" type="slidenum">
              <a:rPr lang="en-GB" smtClean="0"/>
              <a:t>‹#›</a:t>
            </a:fld>
            <a:endParaRPr lang="en-GB"/>
          </a:p>
        </p:txBody>
      </p:sp>
    </p:spTree>
    <p:extLst>
      <p:ext uri="{BB962C8B-B14F-4D97-AF65-F5344CB8AC3E}">
        <p14:creationId xmlns:p14="http://schemas.microsoft.com/office/powerpoint/2010/main" val="136176109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EB8136-4330-4480-80D9-0F6FD970617C}"/>
              </a:ext>
            </a:extLst>
          </p:cNvPr>
          <p:cNvSpPr>
            <a:spLocks noGrp="1"/>
          </p:cNvSpPr>
          <p:nvPr>
            <p:ph type="ctrTitle"/>
          </p:nvPr>
        </p:nvSpPr>
        <p:spPr>
          <a:xfrm>
            <a:off x="576072" y="1124712"/>
            <a:ext cx="11036808" cy="3172968"/>
          </a:xfrm>
        </p:spPr>
        <p:txBody>
          <a:bodyPr anchor="b">
            <a:normAutofit/>
          </a:bodyPr>
          <a:lstStyle>
            <a:lvl1pPr algn="l">
              <a:defRPr sz="8000"/>
            </a:lvl1pPr>
          </a:lstStyle>
          <a:p>
            <a:r>
              <a:rPr lang="en-US" dirty="0"/>
              <a:t>Click to edit Master title style</a:t>
            </a:r>
          </a:p>
        </p:txBody>
      </p:sp>
      <p:sp>
        <p:nvSpPr>
          <p:cNvPr id="3" name="Subtitle 2">
            <a:extLst>
              <a:ext uri="{FF2B5EF4-FFF2-40B4-BE49-F238E27FC236}">
                <a16:creationId xmlns:a16="http://schemas.microsoft.com/office/drawing/2014/main" id="{566E5739-DD96-45FB-B609-3E3447A52FED}"/>
              </a:ext>
            </a:extLst>
          </p:cNvPr>
          <p:cNvSpPr>
            <a:spLocks noGrp="1"/>
          </p:cNvSpPr>
          <p:nvPr>
            <p:ph type="subTitle" idx="1"/>
          </p:nvPr>
        </p:nvSpPr>
        <p:spPr>
          <a:xfrm>
            <a:off x="576072" y="4727448"/>
            <a:ext cx="11036808" cy="1481328"/>
          </a:xfrm>
        </p:spPr>
        <p:txBody>
          <a:bodyPr>
            <a:normAutofit/>
          </a:bodyPr>
          <a:lstStyle>
            <a:lvl1pPr marL="0" indent="0" algn="l">
              <a:buNone/>
              <a:defRPr sz="2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a:extLst>
              <a:ext uri="{FF2B5EF4-FFF2-40B4-BE49-F238E27FC236}">
                <a16:creationId xmlns:a16="http://schemas.microsoft.com/office/drawing/2014/main" id="{1B9FF558-51F9-42A2-9944-DBE23DA8B224}"/>
              </a:ext>
            </a:extLst>
          </p:cNvPr>
          <p:cNvSpPr>
            <a:spLocks noGrp="1"/>
          </p:cNvSpPr>
          <p:nvPr>
            <p:ph type="dt" sz="half" idx="10"/>
          </p:nvPr>
        </p:nvSpPr>
        <p:spPr>
          <a:xfrm>
            <a:off x="576072" y="6356350"/>
            <a:ext cx="2743200" cy="365125"/>
          </a:xfrm>
        </p:spPr>
        <p:txBody>
          <a:bodyPr/>
          <a:lstStyle/>
          <a:p>
            <a:fld id="{02AC24A9-CCB6-4F8D-B8DB-C2F3692CFA5A}" type="datetimeFigureOut">
              <a:rPr lang="en-US" smtClean="0"/>
              <a:t>6/18/2020</a:t>
            </a:fld>
            <a:endParaRPr lang="en-US" dirty="0"/>
          </a:p>
        </p:txBody>
      </p:sp>
      <p:sp>
        <p:nvSpPr>
          <p:cNvPr id="5" name="Footer Placeholder 4">
            <a:extLst>
              <a:ext uri="{FF2B5EF4-FFF2-40B4-BE49-F238E27FC236}">
                <a16:creationId xmlns:a16="http://schemas.microsoft.com/office/drawing/2014/main" id="{8B8C0E86-A7F7-4BDC-A637-254E5252DED5}"/>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C3D10ADE-E9DA-4E57-BF57-1CCB65219839}"/>
              </a:ext>
            </a:extLst>
          </p:cNvPr>
          <p:cNvSpPr>
            <a:spLocks noGrp="1"/>
          </p:cNvSpPr>
          <p:nvPr>
            <p:ph type="sldNum" sz="quarter" idx="12"/>
          </p:nvPr>
        </p:nvSpPr>
        <p:spPr>
          <a:xfrm>
            <a:off x="8869680" y="6356350"/>
            <a:ext cx="2743200" cy="365125"/>
          </a:xfrm>
        </p:spPr>
        <p:txBody>
          <a:bodyPr/>
          <a:lstStyle/>
          <a:p>
            <a:fld id="{B2DC25EE-239B-4C5F-AAD1-255A7D5F1EE2}" type="slidenum">
              <a:rPr lang="en-US" smtClean="0"/>
              <a:t>‹#›</a:t>
            </a:fld>
            <a:endParaRPr lang="en-US" dirty="0"/>
          </a:p>
        </p:txBody>
      </p:sp>
      <p:sp>
        <p:nvSpPr>
          <p:cNvPr id="8" name="Rectangle 7">
            <a:extLst>
              <a:ext uri="{FF2B5EF4-FFF2-40B4-BE49-F238E27FC236}">
                <a16:creationId xmlns:a16="http://schemas.microsoft.com/office/drawing/2014/main" id="{8D06CE56-3881-4ADA-8CEF-D18B02C242A3}"/>
              </a:ext>
            </a:extLst>
          </p:cNvPr>
          <p:cNvSpPr/>
          <p:nvPr/>
        </p:nvSpPr>
        <p:spPr>
          <a:xfrm rot="5400000">
            <a:off x="857544" y="346791"/>
            <a:ext cx="146304" cy="7040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Rectangle 9">
            <a:extLst>
              <a:ext uri="{FF2B5EF4-FFF2-40B4-BE49-F238E27FC236}">
                <a16:creationId xmlns:a16="http://schemas.microsoft.com/office/drawing/2014/main" id="{79F3C543-62EC-4433-9C93-A2CD8764E9B4}"/>
              </a:ext>
            </a:extLst>
          </p:cNvPr>
          <p:cNvSpPr/>
          <p:nvPr/>
        </p:nvSpPr>
        <p:spPr>
          <a:xfrm flipV="1">
            <a:off x="578652" y="4501201"/>
            <a:ext cx="11034696" cy="18288"/>
          </a:xfrm>
          <a:prstGeom prst="rect">
            <a:avLst/>
          </a:prstGeom>
          <a:solidFill>
            <a:schemeClr val="tx2">
              <a:lumMod val="25000"/>
              <a:lumOff val="75000"/>
            </a:schemeClr>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9980106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2D6FBB9D-1CAA-4D05-AB33-BABDFE17B843}"/>
              </a:ext>
            </a:extLst>
          </p:cNvPr>
          <p:cNvSpPr/>
          <p:nvPr/>
        </p:nvSpPr>
        <p:spPr>
          <a:xfrm>
            <a:off x="558209" y="0"/>
            <a:ext cx="11167447" cy="2018806"/>
          </a:xfrm>
          <a:prstGeom prst="rect">
            <a:avLst/>
          </a:prstGeom>
          <a:ln w="9525">
            <a:solidFill>
              <a:schemeClr val="tx2">
                <a:lumMod val="10000"/>
                <a:lumOff val="90000"/>
              </a:schemeClr>
            </a:solidFill>
          </a:ln>
          <a:effectLst>
            <a:outerShdw blurRad="50800" dist="38100" dir="2700000" algn="t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0" name="Rectangle 9">
            <a:extLst>
              <a:ext uri="{FF2B5EF4-FFF2-40B4-BE49-F238E27FC236}">
                <a16:creationId xmlns:a16="http://schemas.microsoft.com/office/drawing/2014/main" id="{04727B71-B4B6-4823-80A1-68C40B475118}"/>
              </a:ext>
            </a:extLst>
          </p:cNvPr>
          <p:cNvSpPr/>
          <p:nvPr/>
        </p:nvSpPr>
        <p:spPr>
          <a:xfrm>
            <a:off x="566928" y="0"/>
            <a:ext cx="11155680" cy="2011680"/>
          </a:xfrm>
          <a:prstGeom prst="rect">
            <a:avLst/>
          </a:pr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Rectangle 11">
            <a:extLst>
              <a:ext uri="{FF2B5EF4-FFF2-40B4-BE49-F238E27FC236}">
                <a16:creationId xmlns:a16="http://schemas.microsoft.com/office/drawing/2014/main" id="{79A6DB05-9FB5-4B07-8675-74C23D4FD89D}"/>
              </a:ext>
            </a:extLst>
          </p:cNvPr>
          <p:cNvSpPr/>
          <p:nvPr/>
        </p:nvSpPr>
        <p:spPr>
          <a:xfrm>
            <a:off x="498834" y="787352"/>
            <a:ext cx="128016" cy="7040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48D358CF-0758-490A-A084-C46443B9ABE8}"/>
              </a:ext>
            </a:extLst>
          </p:cNvPr>
          <p:cNvSpPr>
            <a:spLocks noGrp="1"/>
          </p:cNvSpPr>
          <p:nvPr>
            <p:ph type="title"/>
          </p:nvPr>
        </p:nvSpPr>
        <p:spPr>
          <a:xfrm>
            <a:off x="1115568" y="548640"/>
            <a:ext cx="10168128" cy="1179576"/>
          </a:xfrm>
        </p:spPr>
        <p:txBody>
          <a:bodyPr>
            <a:normAutofit/>
          </a:bodyPr>
          <a:lstStyle>
            <a:lvl1pPr>
              <a:defRPr sz="4000"/>
            </a:lvl1pPr>
          </a:lstStyle>
          <a:p>
            <a:r>
              <a:rPr lang="en-US" dirty="0"/>
              <a:t>Click to edit Master title style</a:t>
            </a:r>
          </a:p>
        </p:txBody>
      </p:sp>
      <p:sp>
        <p:nvSpPr>
          <p:cNvPr id="3" name="Content Placeholder 2">
            <a:extLst>
              <a:ext uri="{FF2B5EF4-FFF2-40B4-BE49-F238E27FC236}">
                <a16:creationId xmlns:a16="http://schemas.microsoft.com/office/drawing/2014/main" id="{21671183-B3CE-4F45-92FB-98290CA0E2CA}"/>
              </a:ext>
            </a:extLst>
          </p:cNvPr>
          <p:cNvSpPr>
            <a:spLocks noGrp="1"/>
          </p:cNvSpPr>
          <p:nvPr>
            <p:ph idx="1"/>
          </p:nvPr>
        </p:nvSpPr>
        <p:spPr>
          <a:xfrm>
            <a:off x="1115568" y="2478024"/>
            <a:ext cx="10168128" cy="3694176"/>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3D7DED67-27EC-4D43-A21C-093C1DB04813}"/>
              </a:ext>
            </a:extLst>
          </p:cNvPr>
          <p:cNvSpPr>
            <a:spLocks noGrp="1"/>
          </p:cNvSpPr>
          <p:nvPr>
            <p:ph type="dt" sz="half" idx="10"/>
          </p:nvPr>
        </p:nvSpPr>
        <p:spPr>
          <a:xfrm>
            <a:off x="1115568" y="6356350"/>
            <a:ext cx="2743200" cy="365125"/>
          </a:xfrm>
        </p:spPr>
        <p:txBody>
          <a:bodyPr/>
          <a:lstStyle/>
          <a:p>
            <a:fld id="{02AC24A9-CCB6-4F8D-B8DB-C2F3692CFA5A}" type="datetimeFigureOut">
              <a:rPr lang="en-US" smtClean="0"/>
              <a:t>6/18/2020</a:t>
            </a:fld>
            <a:endParaRPr lang="en-US"/>
          </a:p>
        </p:txBody>
      </p:sp>
      <p:sp>
        <p:nvSpPr>
          <p:cNvPr id="5" name="Footer Placeholder 4">
            <a:extLst>
              <a:ext uri="{FF2B5EF4-FFF2-40B4-BE49-F238E27FC236}">
                <a16:creationId xmlns:a16="http://schemas.microsoft.com/office/drawing/2014/main" id="{36747CE3-4890-4BC1-94DB-5D49D02C993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93C5AD3-D79A-4D46-B25B-822FE0252511}"/>
              </a:ext>
            </a:extLst>
          </p:cNvPr>
          <p:cNvSpPr>
            <a:spLocks noGrp="1"/>
          </p:cNvSpPr>
          <p:nvPr>
            <p:ph type="sldNum" sz="quarter" idx="12"/>
          </p:nvPr>
        </p:nvSpPr>
        <p:spPr>
          <a:xfrm>
            <a:off x="8540496" y="6356350"/>
            <a:ext cx="2743200" cy="365125"/>
          </a:xfrm>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286129257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85AEDC5C-2E87-49C6-AB07-A95E5F39ED8E}"/>
              </a:ext>
            </a:extLst>
          </p:cNvPr>
          <p:cNvSpPr/>
          <p:nvPr/>
        </p:nvSpPr>
        <p:spPr>
          <a:xfrm>
            <a:off x="558210" y="4981421"/>
            <a:ext cx="11134956" cy="822960"/>
          </a:xfrm>
          <a:prstGeom prst="rect">
            <a:avLst/>
          </a:prstGeom>
          <a:ln w="12700">
            <a:solidFill>
              <a:schemeClr val="tx2">
                <a:lumMod val="10000"/>
                <a:lumOff val="90000"/>
              </a:schemeClr>
            </a:solidFill>
          </a:ln>
          <a:effectLst>
            <a:outerShdw blurRad="50800" dist="38100" dir="2700000" algn="t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0" name="Rectangle 9">
            <a:extLst>
              <a:ext uri="{FF2B5EF4-FFF2-40B4-BE49-F238E27FC236}">
                <a16:creationId xmlns:a16="http://schemas.microsoft.com/office/drawing/2014/main" id="{A57D88DE-E462-4C8A-BF99-609390DFB781}"/>
              </a:ext>
            </a:extLst>
          </p:cNvPr>
          <p:cNvSpPr/>
          <p:nvPr/>
        </p:nvSpPr>
        <p:spPr>
          <a:xfrm>
            <a:off x="498834" y="5118581"/>
            <a:ext cx="146304" cy="5486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B8E44900-E8BF-4B12-8BCB-41076E2B68C7}"/>
              </a:ext>
            </a:extLst>
          </p:cNvPr>
          <p:cNvSpPr>
            <a:spLocks noGrp="1"/>
          </p:cNvSpPr>
          <p:nvPr>
            <p:ph type="title"/>
          </p:nvPr>
        </p:nvSpPr>
        <p:spPr>
          <a:xfrm>
            <a:off x="557784" y="640080"/>
            <a:ext cx="10890504" cy="4114800"/>
          </a:xfrm>
        </p:spPr>
        <p:txBody>
          <a:bodyPr anchor="b">
            <a:normAutofit/>
          </a:bodyPr>
          <a:lstStyle>
            <a:lvl1pPr>
              <a:defRPr sz="6600"/>
            </a:lvl1pPr>
          </a:lstStyle>
          <a:p>
            <a:r>
              <a:rPr lang="en-US" dirty="0"/>
              <a:t>Click to edit Master title style</a:t>
            </a:r>
          </a:p>
        </p:txBody>
      </p:sp>
      <p:sp>
        <p:nvSpPr>
          <p:cNvPr id="3" name="Text Placeholder 2">
            <a:extLst>
              <a:ext uri="{FF2B5EF4-FFF2-40B4-BE49-F238E27FC236}">
                <a16:creationId xmlns:a16="http://schemas.microsoft.com/office/drawing/2014/main" id="{917741F9-B00F-4463-A257-6B66DABD9B4E}"/>
              </a:ext>
            </a:extLst>
          </p:cNvPr>
          <p:cNvSpPr>
            <a:spLocks noGrp="1"/>
          </p:cNvSpPr>
          <p:nvPr>
            <p:ph type="body" idx="1"/>
          </p:nvPr>
        </p:nvSpPr>
        <p:spPr>
          <a:xfrm>
            <a:off x="841248" y="5102352"/>
            <a:ext cx="10607040" cy="585216"/>
          </a:xfrm>
        </p:spPr>
        <p:txBody>
          <a:bodyPr anchor="ctr">
            <a:normAutofit/>
          </a:bodyPr>
          <a:lstStyle>
            <a:lvl1pPr marL="0" indent="0">
              <a:buNone/>
              <a:defRPr sz="20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
        <p:nvSpPr>
          <p:cNvPr id="4" name="Date Placeholder 3">
            <a:extLst>
              <a:ext uri="{FF2B5EF4-FFF2-40B4-BE49-F238E27FC236}">
                <a16:creationId xmlns:a16="http://schemas.microsoft.com/office/drawing/2014/main" id="{D48BFA7D-4401-4285-802B-1579165F0D6D}"/>
              </a:ext>
            </a:extLst>
          </p:cNvPr>
          <p:cNvSpPr>
            <a:spLocks noGrp="1"/>
          </p:cNvSpPr>
          <p:nvPr>
            <p:ph type="dt" sz="half" idx="10"/>
          </p:nvPr>
        </p:nvSpPr>
        <p:spPr/>
        <p:txBody>
          <a:bodyPr/>
          <a:lstStyle/>
          <a:p>
            <a:fld id="{02AC24A9-CCB6-4F8D-B8DB-C2F3692CFA5A}" type="datetimeFigureOut">
              <a:rPr lang="en-US" smtClean="0"/>
              <a:t>6/18/2020</a:t>
            </a:fld>
            <a:endParaRPr lang="en-US"/>
          </a:p>
        </p:txBody>
      </p:sp>
      <p:sp>
        <p:nvSpPr>
          <p:cNvPr id="5" name="Footer Placeholder 4">
            <a:extLst>
              <a:ext uri="{FF2B5EF4-FFF2-40B4-BE49-F238E27FC236}">
                <a16:creationId xmlns:a16="http://schemas.microsoft.com/office/drawing/2014/main" id="{49A909C5-AA19-4195-8376-9002D5DF465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3AC3F32-46E0-47C8-8565-5969A475FDB0}"/>
              </a:ext>
            </a:extLst>
          </p:cNvPr>
          <p:cNvSpPr>
            <a:spLocks noGrp="1"/>
          </p:cNvSpPr>
          <p:nvPr>
            <p:ph type="sldNum" sz="quarter" idx="12"/>
          </p:nvPr>
        </p:nvSpPr>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386204774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2076262E-36A0-40C6-ADE6-90CD9FB9B9EA}"/>
              </a:ext>
            </a:extLst>
          </p:cNvPr>
          <p:cNvSpPr/>
          <p:nvPr/>
        </p:nvSpPr>
        <p:spPr>
          <a:xfrm>
            <a:off x="558209" y="0"/>
            <a:ext cx="11167447" cy="2018806"/>
          </a:xfrm>
          <a:prstGeom prst="rect">
            <a:avLst/>
          </a:prstGeom>
          <a:ln w="9525">
            <a:solidFill>
              <a:schemeClr val="tx2">
                <a:lumMod val="10000"/>
                <a:lumOff val="90000"/>
              </a:schemeClr>
            </a:solidFill>
          </a:ln>
          <a:effectLst>
            <a:outerShdw blurRad="50800" dist="38100" dir="2700000" algn="t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1" name="Rectangle 10">
            <a:extLst>
              <a:ext uri="{FF2B5EF4-FFF2-40B4-BE49-F238E27FC236}">
                <a16:creationId xmlns:a16="http://schemas.microsoft.com/office/drawing/2014/main" id="{42677A9B-4D1D-4D80-912C-24570140A650}"/>
              </a:ext>
            </a:extLst>
          </p:cNvPr>
          <p:cNvSpPr/>
          <p:nvPr/>
        </p:nvSpPr>
        <p:spPr>
          <a:xfrm>
            <a:off x="566928" y="0"/>
            <a:ext cx="11155680" cy="2011680"/>
          </a:xfrm>
          <a:prstGeom prst="rect">
            <a:avLst/>
          </a:pr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Rectangle 12">
            <a:extLst>
              <a:ext uri="{FF2B5EF4-FFF2-40B4-BE49-F238E27FC236}">
                <a16:creationId xmlns:a16="http://schemas.microsoft.com/office/drawing/2014/main" id="{03DC8C98-510F-48C9-82B2-9E4F760A68DF}"/>
              </a:ext>
            </a:extLst>
          </p:cNvPr>
          <p:cNvSpPr/>
          <p:nvPr/>
        </p:nvSpPr>
        <p:spPr>
          <a:xfrm>
            <a:off x="498834" y="787352"/>
            <a:ext cx="128016" cy="7040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17A078AE-0BC3-48F9-87EC-2DB0CCE7E2AE}"/>
              </a:ext>
            </a:extLst>
          </p:cNvPr>
          <p:cNvSpPr>
            <a:spLocks noGrp="1"/>
          </p:cNvSpPr>
          <p:nvPr>
            <p:ph type="title"/>
          </p:nvPr>
        </p:nvSpPr>
        <p:spPr>
          <a:xfrm>
            <a:off x="1115568" y="548640"/>
            <a:ext cx="10168128" cy="1179576"/>
          </a:xfrm>
        </p:spPr>
        <p:txBody>
          <a:bodyPr>
            <a:normAutofit/>
          </a:bodyPr>
          <a:lstStyle>
            <a:lvl1pPr>
              <a:defRPr sz="4000"/>
            </a:lvl1pPr>
          </a:lstStyle>
          <a:p>
            <a:r>
              <a:rPr lang="en-US" dirty="0"/>
              <a:t>Click to edit Master title style</a:t>
            </a:r>
          </a:p>
        </p:txBody>
      </p:sp>
      <p:sp>
        <p:nvSpPr>
          <p:cNvPr id="3" name="Content Placeholder 2">
            <a:extLst>
              <a:ext uri="{FF2B5EF4-FFF2-40B4-BE49-F238E27FC236}">
                <a16:creationId xmlns:a16="http://schemas.microsoft.com/office/drawing/2014/main" id="{292A20DF-0829-4336-B59F-FF9D7AA9D8B6}"/>
              </a:ext>
            </a:extLst>
          </p:cNvPr>
          <p:cNvSpPr>
            <a:spLocks noGrp="1"/>
          </p:cNvSpPr>
          <p:nvPr>
            <p:ph sz="half" idx="1"/>
          </p:nvPr>
        </p:nvSpPr>
        <p:spPr>
          <a:xfrm>
            <a:off x="1115568" y="2478024"/>
            <a:ext cx="4937760" cy="3694176"/>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7935D01C-CF67-4DF6-B96C-FFC9D5BF847B}"/>
              </a:ext>
            </a:extLst>
          </p:cNvPr>
          <p:cNvSpPr>
            <a:spLocks noGrp="1"/>
          </p:cNvSpPr>
          <p:nvPr>
            <p:ph sz="half" idx="2"/>
          </p:nvPr>
        </p:nvSpPr>
        <p:spPr>
          <a:xfrm>
            <a:off x="6345936" y="2478024"/>
            <a:ext cx="4937760" cy="3694176"/>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a:extLst>
              <a:ext uri="{FF2B5EF4-FFF2-40B4-BE49-F238E27FC236}">
                <a16:creationId xmlns:a16="http://schemas.microsoft.com/office/drawing/2014/main" id="{29BBD797-6031-4F82-8726-EAB757027FF5}"/>
              </a:ext>
            </a:extLst>
          </p:cNvPr>
          <p:cNvSpPr>
            <a:spLocks noGrp="1"/>
          </p:cNvSpPr>
          <p:nvPr>
            <p:ph type="dt" sz="half" idx="10"/>
          </p:nvPr>
        </p:nvSpPr>
        <p:spPr>
          <a:xfrm>
            <a:off x="1115568" y="6356350"/>
            <a:ext cx="2743200" cy="365125"/>
          </a:xfrm>
        </p:spPr>
        <p:txBody>
          <a:bodyPr/>
          <a:lstStyle/>
          <a:p>
            <a:fld id="{02AC24A9-CCB6-4F8D-B8DB-C2F3692CFA5A}" type="datetimeFigureOut">
              <a:rPr lang="en-US" smtClean="0"/>
              <a:t>6/18/2020</a:t>
            </a:fld>
            <a:endParaRPr lang="en-US"/>
          </a:p>
        </p:txBody>
      </p:sp>
      <p:sp>
        <p:nvSpPr>
          <p:cNvPr id="6" name="Footer Placeholder 5">
            <a:extLst>
              <a:ext uri="{FF2B5EF4-FFF2-40B4-BE49-F238E27FC236}">
                <a16:creationId xmlns:a16="http://schemas.microsoft.com/office/drawing/2014/main" id="{76B3F71C-B897-4909-A75E-8716AD49C15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F78BC14-5BB1-405F-A6F3-C07230F085C8}"/>
              </a:ext>
            </a:extLst>
          </p:cNvPr>
          <p:cNvSpPr>
            <a:spLocks noGrp="1"/>
          </p:cNvSpPr>
          <p:nvPr>
            <p:ph type="sldNum" sz="quarter" idx="12"/>
          </p:nvPr>
        </p:nvSpPr>
        <p:spPr>
          <a:xfrm>
            <a:off x="8540496" y="6356350"/>
            <a:ext cx="2743200" cy="365125"/>
          </a:xfrm>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118193388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6B671BDE-E45C-41A1-9B98-4A607D703855}"/>
              </a:ext>
            </a:extLst>
          </p:cNvPr>
          <p:cNvSpPr/>
          <p:nvPr/>
        </p:nvSpPr>
        <p:spPr>
          <a:xfrm>
            <a:off x="558209" y="0"/>
            <a:ext cx="11167447" cy="2018806"/>
          </a:xfrm>
          <a:prstGeom prst="rect">
            <a:avLst/>
          </a:prstGeom>
          <a:ln w="9525">
            <a:solidFill>
              <a:schemeClr val="tx2">
                <a:lumMod val="10000"/>
                <a:lumOff val="90000"/>
              </a:schemeClr>
            </a:solidFill>
          </a:ln>
          <a:effectLst>
            <a:outerShdw blurRad="50800" dist="38100" dir="2700000" algn="t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3" name="Rectangle 12">
            <a:extLst>
              <a:ext uri="{FF2B5EF4-FFF2-40B4-BE49-F238E27FC236}">
                <a16:creationId xmlns:a16="http://schemas.microsoft.com/office/drawing/2014/main" id="{299500CE-917A-4D03-A7DF-71D8EBBC1537}"/>
              </a:ext>
            </a:extLst>
          </p:cNvPr>
          <p:cNvSpPr/>
          <p:nvPr/>
        </p:nvSpPr>
        <p:spPr>
          <a:xfrm>
            <a:off x="566928" y="0"/>
            <a:ext cx="11155680" cy="2011680"/>
          </a:xfrm>
          <a:prstGeom prst="rect">
            <a:avLst/>
          </a:pr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5" name="Rectangle 14">
            <a:extLst>
              <a:ext uri="{FF2B5EF4-FFF2-40B4-BE49-F238E27FC236}">
                <a16:creationId xmlns:a16="http://schemas.microsoft.com/office/drawing/2014/main" id="{C3D0D377-28B0-417D-886B-9483AF064975}"/>
              </a:ext>
            </a:extLst>
          </p:cNvPr>
          <p:cNvSpPr/>
          <p:nvPr/>
        </p:nvSpPr>
        <p:spPr>
          <a:xfrm>
            <a:off x="498834" y="787352"/>
            <a:ext cx="128016" cy="7040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0F8F91F8-0767-40B5-A3AA-72931FC192EA}"/>
              </a:ext>
            </a:extLst>
          </p:cNvPr>
          <p:cNvSpPr>
            <a:spLocks noGrp="1"/>
          </p:cNvSpPr>
          <p:nvPr>
            <p:ph type="title"/>
          </p:nvPr>
        </p:nvSpPr>
        <p:spPr>
          <a:xfrm>
            <a:off x="1115568" y="548640"/>
            <a:ext cx="10168128" cy="1179576"/>
          </a:xfrm>
        </p:spPr>
        <p:txBody>
          <a:bodyPr>
            <a:normAutofit/>
          </a:bodyPr>
          <a:lstStyle>
            <a:lvl1pPr>
              <a:defRPr sz="4000"/>
            </a:lvl1pPr>
          </a:lstStyle>
          <a:p>
            <a:r>
              <a:rPr lang="en-US" dirty="0"/>
              <a:t>Click to edit Master title style</a:t>
            </a:r>
          </a:p>
        </p:txBody>
      </p:sp>
      <p:sp>
        <p:nvSpPr>
          <p:cNvPr id="3" name="Text Placeholder 2">
            <a:extLst>
              <a:ext uri="{FF2B5EF4-FFF2-40B4-BE49-F238E27FC236}">
                <a16:creationId xmlns:a16="http://schemas.microsoft.com/office/drawing/2014/main" id="{AAAE0554-8BEE-4BF6-9519-51B8475D35E1}"/>
              </a:ext>
            </a:extLst>
          </p:cNvPr>
          <p:cNvSpPr>
            <a:spLocks noGrp="1"/>
          </p:cNvSpPr>
          <p:nvPr>
            <p:ph type="body" idx="1"/>
          </p:nvPr>
        </p:nvSpPr>
        <p:spPr>
          <a:xfrm>
            <a:off x="1115568" y="2372650"/>
            <a:ext cx="4937760" cy="823912"/>
          </a:xfrm>
        </p:spPr>
        <p:txBody>
          <a:bodyPr anchor="b"/>
          <a:lstStyle>
            <a:lvl1pPr marL="0" indent="0">
              <a:buNone/>
              <a:defRPr sz="2400" b="1" cap="none"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a:extLst>
              <a:ext uri="{FF2B5EF4-FFF2-40B4-BE49-F238E27FC236}">
                <a16:creationId xmlns:a16="http://schemas.microsoft.com/office/drawing/2014/main" id="{FD4A358D-C930-48E0-B372-06A826B74C47}"/>
              </a:ext>
            </a:extLst>
          </p:cNvPr>
          <p:cNvSpPr>
            <a:spLocks noGrp="1"/>
          </p:cNvSpPr>
          <p:nvPr>
            <p:ph sz="half" idx="2"/>
          </p:nvPr>
        </p:nvSpPr>
        <p:spPr>
          <a:xfrm>
            <a:off x="1115568" y="3203688"/>
            <a:ext cx="4937760" cy="2968512"/>
          </a:xfrm>
        </p:spPr>
        <p:txBody>
          <a:bodyPr/>
          <a:lstStyle>
            <a:lvl1pPr>
              <a:defRPr sz="2400"/>
            </a:lvl1pPr>
            <a:lvl2pPr>
              <a:defRPr sz="2000"/>
            </a:lvl2pPr>
            <a:lvl3pPr>
              <a:defRPr sz="1800"/>
            </a:lvl3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a:extLst>
              <a:ext uri="{FF2B5EF4-FFF2-40B4-BE49-F238E27FC236}">
                <a16:creationId xmlns:a16="http://schemas.microsoft.com/office/drawing/2014/main" id="{83B6615E-4966-4150-83B6-C47591B36383}"/>
              </a:ext>
            </a:extLst>
          </p:cNvPr>
          <p:cNvSpPr>
            <a:spLocks noGrp="1"/>
          </p:cNvSpPr>
          <p:nvPr>
            <p:ph type="body" sz="quarter" idx="3"/>
          </p:nvPr>
        </p:nvSpPr>
        <p:spPr>
          <a:xfrm>
            <a:off x="6345936" y="2372650"/>
            <a:ext cx="4937760" cy="823912"/>
          </a:xfrm>
        </p:spPr>
        <p:txBody>
          <a:bodyPr anchor="b"/>
          <a:lstStyle>
            <a:lvl1pPr marL="0" indent="0">
              <a:buNone/>
              <a:defRPr sz="2400" b="1" cap="none"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a:extLst>
              <a:ext uri="{FF2B5EF4-FFF2-40B4-BE49-F238E27FC236}">
                <a16:creationId xmlns:a16="http://schemas.microsoft.com/office/drawing/2014/main" id="{BD409F6B-C17B-4B4F-9F35-5068BDC4E2FD}"/>
              </a:ext>
            </a:extLst>
          </p:cNvPr>
          <p:cNvSpPr>
            <a:spLocks noGrp="1"/>
          </p:cNvSpPr>
          <p:nvPr>
            <p:ph sz="quarter" idx="4"/>
          </p:nvPr>
        </p:nvSpPr>
        <p:spPr>
          <a:xfrm>
            <a:off x="6345936" y="3203687"/>
            <a:ext cx="4937760" cy="2968511"/>
          </a:xfrm>
        </p:spPr>
        <p:txBody>
          <a:bodyPr/>
          <a:lstStyle>
            <a:lvl1pPr>
              <a:defRPr sz="2400"/>
            </a:lvl1pPr>
            <a:lvl2pPr>
              <a:defRPr sz="2000"/>
            </a:lvl2pPr>
            <a:lvl3pPr>
              <a:defRPr sz="1800"/>
            </a:lvl3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a:extLst>
              <a:ext uri="{FF2B5EF4-FFF2-40B4-BE49-F238E27FC236}">
                <a16:creationId xmlns:a16="http://schemas.microsoft.com/office/drawing/2014/main" id="{C8BC356D-052B-4A9B-8B2F-6665FD325AB3}"/>
              </a:ext>
            </a:extLst>
          </p:cNvPr>
          <p:cNvSpPr>
            <a:spLocks noGrp="1"/>
          </p:cNvSpPr>
          <p:nvPr>
            <p:ph type="dt" sz="half" idx="10"/>
          </p:nvPr>
        </p:nvSpPr>
        <p:spPr>
          <a:xfrm>
            <a:off x="1115568" y="6356350"/>
            <a:ext cx="2743200" cy="365125"/>
          </a:xfrm>
        </p:spPr>
        <p:txBody>
          <a:bodyPr/>
          <a:lstStyle/>
          <a:p>
            <a:fld id="{02AC24A9-CCB6-4F8D-B8DB-C2F3692CFA5A}" type="datetimeFigureOut">
              <a:rPr lang="en-US" smtClean="0"/>
              <a:t>6/18/2020</a:t>
            </a:fld>
            <a:endParaRPr lang="en-US"/>
          </a:p>
        </p:txBody>
      </p:sp>
      <p:sp>
        <p:nvSpPr>
          <p:cNvPr id="8" name="Footer Placeholder 7">
            <a:extLst>
              <a:ext uri="{FF2B5EF4-FFF2-40B4-BE49-F238E27FC236}">
                <a16:creationId xmlns:a16="http://schemas.microsoft.com/office/drawing/2014/main" id="{69C5E5FA-26A9-467C-93E3-8476142D1D46}"/>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D279E50C-1E40-4B48-871B-E392428D20A3}"/>
              </a:ext>
            </a:extLst>
          </p:cNvPr>
          <p:cNvSpPr>
            <a:spLocks noGrp="1"/>
          </p:cNvSpPr>
          <p:nvPr>
            <p:ph type="sldNum" sz="quarter" idx="12"/>
          </p:nvPr>
        </p:nvSpPr>
        <p:spPr>
          <a:xfrm>
            <a:off x="8540496" y="6356350"/>
            <a:ext cx="2743200" cy="365125"/>
          </a:xfrm>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280818308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useBgFill="1">
        <p:nvSpPr>
          <p:cNvPr id="7" name="Rectangle 6">
            <a:extLst>
              <a:ext uri="{FF2B5EF4-FFF2-40B4-BE49-F238E27FC236}">
                <a16:creationId xmlns:a16="http://schemas.microsoft.com/office/drawing/2014/main" id="{8C0689C4-0DB3-408B-A956-40326B4AE4C4}"/>
              </a:ext>
            </a:extLst>
          </p:cNvPr>
          <p:cNvSpPr/>
          <p:nvPr/>
        </p:nvSpPr>
        <p:spPr>
          <a:xfrm>
            <a:off x="665853" y="1533525"/>
            <a:ext cx="10917063" cy="3790950"/>
          </a:xfrm>
          <a:prstGeom prst="rect">
            <a:avLst/>
          </a:prstGeom>
          <a:ln w="12700">
            <a:solidFill>
              <a:schemeClr val="tx2">
                <a:lumMod val="10000"/>
                <a:lumOff val="90000"/>
              </a:schemeClr>
            </a:solidFill>
          </a:ln>
          <a:effectLst>
            <a:outerShdw blurRad="50800" dist="38100" dir="2700000" algn="tl" rotWithShape="0">
              <a:schemeClr val="bg2">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 name="Rectangle 8">
            <a:extLst>
              <a:ext uri="{FF2B5EF4-FFF2-40B4-BE49-F238E27FC236}">
                <a16:creationId xmlns:a16="http://schemas.microsoft.com/office/drawing/2014/main" id="{56E1D10E-1C30-41BF-8C3B-C460C9B5597B}"/>
              </a:ext>
            </a:extLst>
          </p:cNvPr>
          <p:cNvSpPr/>
          <p:nvPr/>
        </p:nvSpPr>
        <p:spPr>
          <a:xfrm>
            <a:off x="609084" y="2971798"/>
            <a:ext cx="128016" cy="9144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779454F2-0EE5-4888-AF4C-82F825E6226E}"/>
              </a:ext>
            </a:extLst>
          </p:cNvPr>
          <p:cNvSpPr>
            <a:spLocks noGrp="1"/>
          </p:cNvSpPr>
          <p:nvPr>
            <p:ph type="title"/>
          </p:nvPr>
        </p:nvSpPr>
        <p:spPr>
          <a:xfrm>
            <a:off x="1078992" y="1938528"/>
            <a:ext cx="10177272" cy="2990088"/>
          </a:xfrm>
        </p:spPr>
        <p:txBody>
          <a:bodyPr>
            <a:normAutofit/>
          </a:bodyPr>
          <a:lstStyle>
            <a:lvl1pPr>
              <a:defRPr sz="5400"/>
            </a:lvl1pPr>
          </a:lstStyle>
          <a:p>
            <a:r>
              <a:rPr lang="en-US" dirty="0"/>
              <a:t>Click to edit Master title style</a:t>
            </a:r>
          </a:p>
        </p:txBody>
      </p:sp>
      <p:sp>
        <p:nvSpPr>
          <p:cNvPr id="3" name="Date Placeholder 2">
            <a:extLst>
              <a:ext uri="{FF2B5EF4-FFF2-40B4-BE49-F238E27FC236}">
                <a16:creationId xmlns:a16="http://schemas.microsoft.com/office/drawing/2014/main" id="{67C91241-A315-4643-91E5-CF2C25CC903A}"/>
              </a:ext>
            </a:extLst>
          </p:cNvPr>
          <p:cNvSpPr>
            <a:spLocks noGrp="1"/>
          </p:cNvSpPr>
          <p:nvPr>
            <p:ph type="dt" sz="half" idx="10"/>
          </p:nvPr>
        </p:nvSpPr>
        <p:spPr/>
        <p:txBody>
          <a:bodyPr/>
          <a:lstStyle/>
          <a:p>
            <a:fld id="{02AC24A9-CCB6-4F8D-B8DB-C2F3692CFA5A}" type="datetimeFigureOut">
              <a:rPr lang="en-US" smtClean="0"/>
              <a:t>6/18/2020</a:t>
            </a:fld>
            <a:endParaRPr lang="en-US"/>
          </a:p>
        </p:txBody>
      </p:sp>
      <p:sp>
        <p:nvSpPr>
          <p:cNvPr id="4" name="Footer Placeholder 3">
            <a:extLst>
              <a:ext uri="{FF2B5EF4-FFF2-40B4-BE49-F238E27FC236}">
                <a16:creationId xmlns:a16="http://schemas.microsoft.com/office/drawing/2014/main" id="{22706D86-5479-487D-94C8-76093D84F377}"/>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A7739411-CED6-43D4-868D-A65C4161A72B}"/>
              </a:ext>
            </a:extLst>
          </p:cNvPr>
          <p:cNvSpPr>
            <a:spLocks noGrp="1"/>
          </p:cNvSpPr>
          <p:nvPr>
            <p:ph type="sldNum" sz="quarter" idx="12"/>
          </p:nvPr>
        </p:nvSpPr>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207381151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AC447E0-1D4D-4EF2-B81B-4B2400EE3EDB}"/>
              </a:ext>
            </a:extLst>
          </p:cNvPr>
          <p:cNvSpPr>
            <a:spLocks noGrp="1"/>
          </p:cNvSpPr>
          <p:nvPr>
            <p:ph type="dt" sz="half" idx="10"/>
          </p:nvPr>
        </p:nvSpPr>
        <p:spPr/>
        <p:txBody>
          <a:bodyPr/>
          <a:lstStyle/>
          <a:p>
            <a:fld id="{02AC24A9-CCB6-4F8D-B8DB-C2F3692CFA5A}" type="datetimeFigureOut">
              <a:rPr lang="en-US" smtClean="0"/>
              <a:t>6/18/2020</a:t>
            </a:fld>
            <a:endParaRPr lang="en-US"/>
          </a:p>
        </p:txBody>
      </p:sp>
      <p:sp>
        <p:nvSpPr>
          <p:cNvPr id="3" name="Footer Placeholder 2">
            <a:extLst>
              <a:ext uri="{FF2B5EF4-FFF2-40B4-BE49-F238E27FC236}">
                <a16:creationId xmlns:a16="http://schemas.microsoft.com/office/drawing/2014/main" id="{C9984CA0-2A78-4600-9F3D-19B09E790FE8}"/>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38440955-B18E-49D3-AE7B-B331200E34C5}"/>
              </a:ext>
            </a:extLst>
          </p:cNvPr>
          <p:cNvSpPr>
            <a:spLocks noGrp="1"/>
          </p:cNvSpPr>
          <p:nvPr>
            <p:ph type="sldNum" sz="quarter" idx="12"/>
          </p:nvPr>
        </p:nvSpPr>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250519365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1FA417FE-CD1A-486F-A4AC-E4000A2FB18E}"/>
              </a:ext>
            </a:extLst>
          </p:cNvPr>
          <p:cNvSpPr/>
          <p:nvPr/>
        </p:nvSpPr>
        <p:spPr>
          <a:xfrm>
            <a:off x="558210" y="1162033"/>
            <a:ext cx="3740740" cy="4643344"/>
          </a:xfrm>
          <a:prstGeom prst="rect">
            <a:avLst/>
          </a:prstGeom>
          <a:ln w="12700">
            <a:solidFill>
              <a:schemeClr val="tx2">
                <a:lumMod val="10000"/>
                <a:lumOff val="90000"/>
              </a:schemeClr>
            </a:solidFill>
          </a:ln>
          <a:effectLst>
            <a:outerShdw blurRad="50800" dist="38100" dir="2700000" algn="t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Rectangle 10">
            <a:extLst>
              <a:ext uri="{FF2B5EF4-FFF2-40B4-BE49-F238E27FC236}">
                <a16:creationId xmlns:a16="http://schemas.microsoft.com/office/drawing/2014/main" id="{1318F0F5-812B-472C-9408-B80F2553F5E0}"/>
              </a:ext>
            </a:extLst>
          </p:cNvPr>
          <p:cNvSpPr/>
          <p:nvPr/>
        </p:nvSpPr>
        <p:spPr>
          <a:xfrm>
            <a:off x="498834" y="1618375"/>
            <a:ext cx="146304" cy="8229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47F7751B-CD8F-4F5B-A903-1DCE5D1E8306}"/>
              </a:ext>
            </a:extLst>
          </p:cNvPr>
          <p:cNvSpPr>
            <a:spLocks noGrp="1"/>
          </p:cNvSpPr>
          <p:nvPr>
            <p:ph type="title"/>
          </p:nvPr>
        </p:nvSpPr>
        <p:spPr>
          <a:xfrm>
            <a:off x="868680" y="1709928"/>
            <a:ext cx="3099816" cy="1709928"/>
          </a:xfrm>
        </p:spPr>
        <p:txBody>
          <a:bodyPr tIns="45720" anchor="t">
            <a:normAutofit/>
          </a:bodyPr>
          <a:lstStyle>
            <a:lvl1pPr>
              <a:lnSpc>
                <a:spcPct val="100000"/>
              </a:lnSpc>
              <a:defRPr sz="3400"/>
            </a:lvl1pPr>
          </a:lstStyle>
          <a:p>
            <a:r>
              <a:rPr lang="en-US" dirty="0"/>
              <a:t>Click to edit Master title style</a:t>
            </a:r>
          </a:p>
        </p:txBody>
      </p:sp>
      <p:sp>
        <p:nvSpPr>
          <p:cNvPr id="3" name="Content Placeholder 2">
            <a:extLst>
              <a:ext uri="{FF2B5EF4-FFF2-40B4-BE49-F238E27FC236}">
                <a16:creationId xmlns:a16="http://schemas.microsoft.com/office/drawing/2014/main" id="{EFA55C8A-A0BB-441D-976F-EB56D4382DB6}"/>
              </a:ext>
            </a:extLst>
          </p:cNvPr>
          <p:cNvSpPr>
            <a:spLocks noGrp="1"/>
          </p:cNvSpPr>
          <p:nvPr>
            <p:ph idx="1"/>
          </p:nvPr>
        </p:nvSpPr>
        <p:spPr>
          <a:xfrm>
            <a:off x="4965192" y="1709928"/>
            <a:ext cx="6729984" cy="4096512"/>
          </a:xfrm>
        </p:spPr>
        <p:txBody>
          <a:bodyPr/>
          <a:lstStyle>
            <a:lvl1pPr>
              <a:defRPr sz="2800"/>
            </a:lvl1pPr>
            <a:lvl2pPr>
              <a:defRPr sz="2400"/>
            </a:lvl2pPr>
            <a:lvl3pPr>
              <a:defRPr sz="2000"/>
            </a:lvl3pPr>
            <a:lvl4pPr>
              <a:defRPr sz="2000"/>
            </a:lvl4pPr>
            <a:lvl5pP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a:extLst>
              <a:ext uri="{FF2B5EF4-FFF2-40B4-BE49-F238E27FC236}">
                <a16:creationId xmlns:a16="http://schemas.microsoft.com/office/drawing/2014/main" id="{37DE6A51-A2E5-4BFA-B571-9FDFE1BBFB44}"/>
              </a:ext>
            </a:extLst>
          </p:cNvPr>
          <p:cNvSpPr>
            <a:spLocks noGrp="1"/>
          </p:cNvSpPr>
          <p:nvPr>
            <p:ph type="body" sz="half" idx="2"/>
          </p:nvPr>
        </p:nvSpPr>
        <p:spPr>
          <a:xfrm>
            <a:off x="868680" y="3429000"/>
            <a:ext cx="3099816" cy="2066544"/>
          </a:xfrm>
        </p:spPr>
        <p:txBody>
          <a:bodyP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a:extLst>
              <a:ext uri="{FF2B5EF4-FFF2-40B4-BE49-F238E27FC236}">
                <a16:creationId xmlns:a16="http://schemas.microsoft.com/office/drawing/2014/main" id="{3D92778A-DD4C-4651-9C53-8B0C44CD8805}"/>
              </a:ext>
            </a:extLst>
          </p:cNvPr>
          <p:cNvSpPr>
            <a:spLocks noGrp="1"/>
          </p:cNvSpPr>
          <p:nvPr>
            <p:ph type="dt" sz="half" idx="10"/>
          </p:nvPr>
        </p:nvSpPr>
        <p:spPr>
          <a:xfrm>
            <a:off x="868680" y="6356350"/>
            <a:ext cx="2743200" cy="365125"/>
          </a:xfrm>
        </p:spPr>
        <p:txBody>
          <a:bodyPr/>
          <a:lstStyle/>
          <a:p>
            <a:fld id="{02AC24A9-CCB6-4F8D-B8DB-C2F3692CFA5A}" type="datetimeFigureOut">
              <a:rPr lang="en-US" smtClean="0"/>
              <a:t>6/18/2020</a:t>
            </a:fld>
            <a:endParaRPr lang="en-US" dirty="0"/>
          </a:p>
        </p:txBody>
      </p:sp>
      <p:sp>
        <p:nvSpPr>
          <p:cNvPr id="6" name="Footer Placeholder 5">
            <a:extLst>
              <a:ext uri="{FF2B5EF4-FFF2-40B4-BE49-F238E27FC236}">
                <a16:creationId xmlns:a16="http://schemas.microsoft.com/office/drawing/2014/main" id="{9D6C7F66-2DFA-4146-BE1A-CE2890FE45E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285D185-B1B6-4D62-81BE-BE82C80ACA6C}"/>
              </a:ext>
            </a:extLst>
          </p:cNvPr>
          <p:cNvSpPr>
            <a:spLocks noGrp="1"/>
          </p:cNvSpPr>
          <p:nvPr>
            <p:ph type="sldNum" sz="quarter" idx="12"/>
          </p:nvPr>
        </p:nvSpPr>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10705526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955A3F-B463-4C82-A7C5-0C98169729B7}"/>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4379947C-42DC-48CC-A829-1746713A2E00}"/>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FE75BCD8-F50A-4760-8878-CB0213E7FDB1}"/>
              </a:ext>
            </a:extLst>
          </p:cNvPr>
          <p:cNvSpPr>
            <a:spLocks noGrp="1"/>
          </p:cNvSpPr>
          <p:nvPr>
            <p:ph type="dt" sz="half" idx="10"/>
          </p:nvPr>
        </p:nvSpPr>
        <p:spPr/>
        <p:txBody>
          <a:bodyPr/>
          <a:lstStyle/>
          <a:p>
            <a:fld id="{6599BF00-07EA-4F6B-A6C6-F876417F0E0A}" type="datetimeFigureOut">
              <a:rPr lang="en-GB" smtClean="0"/>
              <a:t>18/06/2020</a:t>
            </a:fld>
            <a:endParaRPr lang="en-GB"/>
          </a:p>
        </p:txBody>
      </p:sp>
      <p:sp>
        <p:nvSpPr>
          <p:cNvPr id="5" name="Footer Placeholder 4">
            <a:extLst>
              <a:ext uri="{FF2B5EF4-FFF2-40B4-BE49-F238E27FC236}">
                <a16:creationId xmlns:a16="http://schemas.microsoft.com/office/drawing/2014/main" id="{2EC2691E-0781-4ECA-B04F-BF588FBDBDCE}"/>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8B9744D9-95C2-4EEC-A3BF-5FF4BAC0D763}"/>
              </a:ext>
            </a:extLst>
          </p:cNvPr>
          <p:cNvSpPr>
            <a:spLocks noGrp="1"/>
          </p:cNvSpPr>
          <p:nvPr>
            <p:ph type="sldNum" sz="quarter" idx="12"/>
          </p:nvPr>
        </p:nvSpPr>
        <p:spPr/>
        <p:txBody>
          <a:bodyPr/>
          <a:lstStyle/>
          <a:p>
            <a:fld id="{2A136CBE-EA04-41F6-BB87-B7B4A454DB93}" type="slidenum">
              <a:rPr lang="en-GB" smtClean="0"/>
              <a:t>‹#›</a:t>
            </a:fld>
            <a:endParaRPr lang="en-GB"/>
          </a:p>
        </p:txBody>
      </p:sp>
    </p:spTree>
    <p:extLst>
      <p:ext uri="{BB962C8B-B14F-4D97-AF65-F5344CB8AC3E}">
        <p14:creationId xmlns:p14="http://schemas.microsoft.com/office/powerpoint/2010/main" val="91035021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168B77B5-211C-456E-B79F-306CC3619347}"/>
              </a:ext>
            </a:extLst>
          </p:cNvPr>
          <p:cNvSpPr/>
          <p:nvPr/>
        </p:nvSpPr>
        <p:spPr>
          <a:xfrm>
            <a:off x="558210" y="1162033"/>
            <a:ext cx="3740740" cy="4643344"/>
          </a:xfrm>
          <a:prstGeom prst="rect">
            <a:avLst/>
          </a:prstGeom>
          <a:ln w="12700">
            <a:solidFill>
              <a:schemeClr val="tx2">
                <a:lumMod val="10000"/>
                <a:lumOff val="90000"/>
              </a:schemeClr>
            </a:solidFill>
          </a:ln>
          <a:effectLst>
            <a:outerShdw blurRad="50800" dist="38100" dir="2700000" algn="t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Rectangle 10">
            <a:extLst>
              <a:ext uri="{FF2B5EF4-FFF2-40B4-BE49-F238E27FC236}">
                <a16:creationId xmlns:a16="http://schemas.microsoft.com/office/drawing/2014/main" id="{3B63C338-194D-4F23-ABEC-60A7EA96F302}"/>
              </a:ext>
            </a:extLst>
          </p:cNvPr>
          <p:cNvSpPr/>
          <p:nvPr/>
        </p:nvSpPr>
        <p:spPr>
          <a:xfrm>
            <a:off x="498834" y="1618375"/>
            <a:ext cx="146304" cy="8229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A0C04DCC-0E3E-4F05-9FAC-9FA6CA4B2BAE}"/>
              </a:ext>
            </a:extLst>
          </p:cNvPr>
          <p:cNvSpPr>
            <a:spLocks noGrp="1"/>
          </p:cNvSpPr>
          <p:nvPr>
            <p:ph type="title"/>
          </p:nvPr>
        </p:nvSpPr>
        <p:spPr>
          <a:xfrm>
            <a:off x="868680" y="1709928"/>
            <a:ext cx="3099816" cy="1709928"/>
          </a:xfrm>
        </p:spPr>
        <p:txBody>
          <a:bodyPr tIns="45720" anchor="t">
            <a:normAutofit/>
          </a:bodyPr>
          <a:lstStyle>
            <a:lvl1pPr>
              <a:lnSpc>
                <a:spcPct val="100000"/>
              </a:lnSpc>
              <a:defRPr sz="3400"/>
            </a:lvl1pPr>
          </a:lstStyle>
          <a:p>
            <a:r>
              <a:rPr lang="en-US" dirty="0"/>
              <a:t>Click to edit Master title style</a:t>
            </a:r>
          </a:p>
        </p:txBody>
      </p:sp>
      <p:sp>
        <p:nvSpPr>
          <p:cNvPr id="3" name="Picture Placeholder 2">
            <a:extLst>
              <a:ext uri="{FF2B5EF4-FFF2-40B4-BE49-F238E27FC236}">
                <a16:creationId xmlns:a16="http://schemas.microsoft.com/office/drawing/2014/main" id="{EBA29649-B19F-499E-8E9A-3577EAC8F031}"/>
              </a:ext>
            </a:extLst>
          </p:cNvPr>
          <p:cNvSpPr>
            <a:spLocks noGrp="1"/>
          </p:cNvSpPr>
          <p:nvPr>
            <p:ph type="pic" idx="1"/>
          </p:nvPr>
        </p:nvSpPr>
        <p:spPr>
          <a:xfrm>
            <a:off x="4965192" y="1161288"/>
            <a:ext cx="6729984" cy="4645152"/>
          </a:xfrm>
        </p:spPr>
        <p:txBody>
          <a:bodyPr>
            <a:normAutofit/>
          </a:bodyPr>
          <a:lstStyle>
            <a:lvl1pPr marL="0" indent="0">
              <a:buNone/>
              <a:defRPr sz="2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a:extLst>
              <a:ext uri="{FF2B5EF4-FFF2-40B4-BE49-F238E27FC236}">
                <a16:creationId xmlns:a16="http://schemas.microsoft.com/office/drawing/2014/main" id="{1BC9EF2E-A8CD-41A1-B11A-0D8842797A98}"/>
              </a:ext>
            </a:extLst>
          </p:cNvPr>
          <p:cNvSpPr>
            <a:spLocks noGrp="1"/>
          </p:cNvSpPr>
          <p:nvPr>
            <p:ph type="body" sz="half" idx="2"/>
          </p:nvPr>
        </p:nvSpPr>
        <p:spPr>
          <a:xfrm>
            <a:off x="868680" y="3438144"/>
            <a:ext cx="3099816" cy="2057400"/>
          </a:xfrm>
        </p:spPr>
        <p:txBody>
          <a:bodyP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a:extLst>
              <a:ext uri="{FF2B5EF4-FFF2-40B4-BE49-F238E27FC236}">
                <a16:creationId xmlns:a16="http://schemas.microsoft.com/office/drawing/2014/main" id="{B44257B5-0DE0-401F-9171-E8687A97DBA7}"/>
              </a:ext>
            </a:extLst>
          </p:cNvPr>
          <p:cNvSpPr>
            <a:spLocks noGrp="1"/>
          </p:cNvSpPr>
          <p:nvPr>
            <p:ph type="dt" sz="half" idx="10"/>
          </p:nvPr>
        </p:nvSpPr>
        <p:spPr>
          <a:xfrm>
            <a:off x="868680" y="6356350"/>
            <a:ext cx="2743200" cy="365125"/>
          </a:xfrm>
        </p:spPr>
        <p:txBody>
          <a:bodyPr/>
          <a:lstStyle/>
          <a:p>
            <a:fld id="{02AC24A9-CCB6-4F8D-B8DB-C2F3692CFA5A}" type="datetimeFigureOut">
              <a:rPr lang="en-US" smtClean="0"/>
              <a:t>6/18/2020</a:t>
            </a:fld>
            <a:endParaRPr lang="en-US"/>
          </a:p>
        </p:txBody>
      </p:sp>
      <p:sp>
        <p:nvSpPr>
          <p:cNvPr id="6" name="Footer Placeholder 5">
            <a:extLst>
              <a:ext uri="{FF2B5EF4-FFF2-40B4-BE49-F238E27FC236}">
                <a16:creationId xmlns:a16="http://schemas.microsoft.com/office/drawing/2014/main" id="{788CD9AD-D667-4FD4-AA34-428AA0BCD09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8770FB6-F273-4BA6-8B97-9835AC537871}"/>
              </a:ext>
            </a:extLst>
          </p:cNvPr>
          <p:cNvSpPr>
            <a:spLocks noGrp="1"/>
          </p:cNvSpPr>
          <p:nvPr>
            <p:ph type="sldNum" sz="quarter" idx="12"/>
          </p:nvPr>
        </p:nvSpPr>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357842218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B32C18-E430-4EC7-BD7C-99D86D012231}"/>
              </a:ext>
            </a:extLst>
          </p:cNvPr>
          <p:cNvSpPr>
            <a:spLocks noGrp="1"/>
          </p:cNvSpPr>
          <p:nvPr>
            <p:ph type="title"/>
          </p:nvPr>
        </p:nvSpPr>
        <p:spPr/>
        <p:txBody>
          <a:bodyPr/>
          <a:lstStyle/>
          <a:p>
            <a:r>
              <a:rPr lang="en-US"/>
              <a:t>Click to edit Master title style</a:t>
            </a:r>
            <a:endParaRPr lang="en-US" dirty="0"/>
          </a:p>
        </p:txBody>
      </p:sp>
      <p:sp>
        <p:nvSpPr>
          <p:cNvPr id="3" name="Vertical Text Placeholder 2">
            <a:extLst>
              <a:ext uri="{FF2B5EF4-FFF2-40B4-BE49-F238E27FC236}">
                <a16:creationId xmlns:a16="http://schemas.microsoft.com/office/drawing/2014/main" id="{8FC5012F-7119-4D94-9717-3862E1C9384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9ED9A4A-D287-4207-9037-70DB007A1707}"/>
              </a:ext>
            </a:extLst>
          </p:cNvPr>
          <p:cNvSpPr>
            <a:spLocks noGrp="1"/>
          </p:cNvSpPr>
          <p:nvPr>
            <p:ph type="dt" sz="half" idx="10"/>
          </p:nvPr>
        </p:nvSpPr>
        <p:spPr/>
        <p:txBody>
          <a:bodyPr/>
          <a:lstStyle/>
          <a:p>
            <a:fld id="{02AC24A9-CCB6-4F8D-B8DB-C2F3692CFA5A}" type="datetimeFigureOut">
              <a:rPr lang="en-US" smtClean="0"/>
              <a:t>6/18/2020</a:t>
            </a:fld>
            <a:endParaRPr lang="en-US"/>
          </a:p>
        </p:txBody>
      </p:sp>
      <p:sp>
        <p:nvSpPr>
          <p:cNvPr id="5" name="Footer Placeholder 4">
            <a:extLst>
              <a:ext uri="{FF2B5EF4-FFF2-40B4-BE49-F238E27FC236}">
                <a16:creationId xmlns:a16="http://schemas.microsoft.com/office/drawing/2014/main" id="{61ECFCAC-80DB-43BB-B3F1-AC22BACEE36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7679730-3487-4D94-A0DC-C21684963AB3}"/>
              </a:ext>
            </a:extLst>
          </p:cNvPr>
          <p:cNvSpPr>
            <a:spLocks noGrp="1"/>
          </p:cNvSpPr>
          <p:nvPr>
            <p:ph type="sldNum" sz="quarter" idx="12"/>
          </p:nvPr>
        </p:nvSpPr>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294917584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543C89D-929E-4CD1-BCCC-72A14C0335D6}"/>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a:extLst>
              <a:ext uri="{FF2B5EF4-FFF2-40B4-BE49-F238E27FC236}">
                <a16:creationId xmlns:a16="http://schemas.microsoft.com/office/drawing/2014/main" id="{FED450EA-A577-4B76-A12F-650BEB20FD8D}"/>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1D2603B-9ACE-4FA9-805B-9B91EB63DF7D}"/>
              </a:ext>
            </a:extLst>
          </p:cNvPr>
          <p:cNvSpPr>
            <a:spLocks noGrp="1"/>
          </p:cNvSpPr>
          <p:nvPr>
            <p:ph type="dt" sz="half" idx="10"/>
          </p:nvPr>
        </p:nvSpPr>
        <p:spPr/>
        <p:txBody>
          <a:bodyPr/>
          <a:lstStyle/>
          <a:p>
            <a:fld id="{02AC24A9-CCB6-4F8D-B8DB-C2F3692CFA5A}" type="datetimeFigureOut">
              <a:rPr lang="en-US" smtClean="0"/>
              <a:t>6/18/2020</a:t>
            </a:fld>
            <a:endParaRPr lang="en-US"/>
          </a:p>
        </p:txBody>
      </p:sp>
      <p:sp>
        <p:nvSpPr>
          <p:cNvPr id="5" name="Footer Placeholder 4">
            <a:extLst>
              <a:ext uri="{FF2B5EF4-FFF2-40B4-BE49-F238E27FC236}">
                <a16:creationId xmlns:a16="http://schemas.microsoft.com/office/drawing/2014/main" id="{7ECE18AC-D6A9-4A61-885D-68E2B684A43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5197AE4-AA47-4E14-8FFE-171FAE47F49E}"/>
              </a:ext>
            </a:extLst>
          </p:cNvPr>
          <p:cNvSpPr>
            <a:spLocks noGrp="1"/>
          </p:cNvSpPr>
          <p:nvPr>
            <p:ph type="sldNum" sz="quarter" idx="12"/>
          </p:nvPr>
        </p:nvSpPr>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40475943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C9C9FF-B9B4-400F-BE2A-0BD417CEE5E4}"/>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D0E7E391-5C44-4C9B-916D-3B83505F7AF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9DE3EF55-51BA-4DB2-9192-4AE83755F358}"/>
              </a:ext>
            </a:extLst>
          </p:cNvPr>
          <p:cNvSpPr>
            <a:spLocks noGrp="1"/>
          </p:cNvSpPr>
          <p:nvPr>
            <p:ph type="dt" sz="half" idx="10"/>
          </p:nvPr>
        </p:nvSpPr>
        <p:spPr/>
        <p:txBody>
          <a:bodyPr/>
          <a:lstStyle/>
          <a:p>
            <a:fld id="{6599BF00-07EA-4F6B-A6C6-F876417F0E0A}" type="datetimeFigureOut">
              <a:rPr lang="en-GB" smtClean="0"/>
              <a:t>18/06/2020</a:t>
            </a:fld>
            <a:endParaRPr lang="en-GB"/>
          </a:p>
        </p:txBody>
      </p:sp>
      <p:sp>
        <p:nvSpPr>
          <p:cNvPr id="5" name="Footer Placeholder 4">
            <a:extLst>
              <a:ext uri="{FF2B5EF4-FFF2-40B4-BE49-F238E27FC236}">
                <a16:creationId xmlns:a16="http://schemas.microsoft.com/office/drawing/2014/main" id="{F8B39FA2-A0BC-4C9C-9AD5-5A55F88CEC20}"/>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58005F70-BE84-4A65-91D2-91860DCDFDB2}"/>
              </a:ext>
            </a:extLst>
          </p:cNvPr>
          <p:cNvSpPr>
            <a:spLocks noGrp="1"/>
          </p:cNvSpPr>
          <p:nvPr>
            <p:ph type="sldNum" sz="quarter" idx="12"/>
          </p:nvPr>
        </p:nvSpPr>
        <p:spPr/>
        <p:txBody>
          <a:bodyPr/>
          <a:lstStyle/>
          <a:p>
            <a:fld id="{2A136CBE-EA04-41F6-BB87-B7B4A454DB93}" type="slidenum">
              <a:rPr lang="en-GB" smtClean="0"/>
              <a:t>‹#›</a:t>
            </a:fld>
            <a:endParaRPr lang="en-GB"/>
          </a:p>
        </p:txBody>
      </p:sp>
    </p:spTree>
    <p:extLst>
      <p:ext uri="{BB962C8B-B14F-4D97-AF65-F5344CB8AC3E}">
        <p14:creationId xmlns:p14="http://schemas.microsoft.com/office/powerpoint/2010/main" val="61142144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44DAED-3ADC-4C13-9323-3EB9CD33E605}"/>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EDC697E9-6E30-4F27-8DF0-B2D9620DA018}"/>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D5EB57D1-D0D0-4A06-AEAA-2708FEF87965}"/>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CB61EC5C-10AF-47FB-BA81-16ED30328FFB}"/>
              </a:ext>
            </a:extLst>
          </p:cNvPr>
          <p:cNvSpPr>
            <a:spLocks noGrp="1"/>
          </p:cNvSpPr>
          <p:nvPr>
            <p:ph type="dt" sz="half" idx="10"/>
          </p:nvPr>
        </p:nvSpPr>
        <p:spPr/>
        <p:txBody>
          <a:bodyPr/>
          <a:lstStyle/>
          <a:p>
            <a:fld id="{6599BF00-07EA-4F6B-A6C6-F876417F0E0A}" type="datetimeFigureOut">
              <a:rPr lang="en-GB" smtClean="0"/>
              <a:t>18/06/2020</a:t>
            </a:fld>
            <a:endParaRPr lang="en-GB"/>
          </a:p>
        </p:txBody>
      </p:sp>
      <p:sp>
        <p:nvSpPr>
          <p:cNvPr id="6" name="Footer Placeholder 5">
            <a:extLst>
              <a:ext uri="{FF2B5EF4-FFF2-40B4-BE49-F238E27FC236}">
                <a16:creationId xmlns:a16="http://schemas.microsoft.com/office/drawing/2014/main" id="{EB23E5C8-9C29-4D11-8457-36C83FAB40E1}"/>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3BF32871-75B1-42AD-A122-485158E49505}"/>
              </a:ext>
            </a:extLst>
          </p:cNvPr>
          <p:cNvSpPr>
            <a:spLocks noGrp="1"/>
          </p:cNvSpPr>
          <p:nvPr>
            <p:ph type="sldNum" sz="quarter" idx="12"/>
          </p:nvPr>
        </p:nvSpPr>
        <p:spPr/>
        <p:txBody>
          <a:bodyPr/>
          <a:lstStyle/>
          <a:p>
            <a:fld id="{2A136CBE-EA04-41F6-BB87-B7B4A454DB93}" type="slidenum">
              <a:rPr lang="en-GB" smtClean="0"/>
              <a:t>‹#›</a:t>
            </a:fld>
            <a:endParaRPr lang="en-GB"/>
          </a:p>
        </p:txBody>
      </p:sp>
    </p:spTree>
    <p:extLst>
      <p:ext uri="{BB962C8B-B14F-4D97-AF65-F5344CB8AC3E}">
        <p14:creationId xmlns:p14="http://schemas.microsoft.com/office/powerpoint/2010/main" val="133275919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3A254E-4FBA-4FE9-BF2C-D2278F184A95}"/>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57BFBECD-F96B-453E-800C-45F53AA187A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345C0E05-4984-4C20-800B-468F6CA71518}"/>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0B2528CB-F46E-41C5-AD63-F20AABEAB87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B073032-B056-48C5-933C-FDBBC1EBEE19}"/>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E37FE292-B2AA-4DB7-A56D-428BB56DCD0B}"/>
              </a:ext>
            </a:extLst>
          </p:cNvPr>
          <p:cNvSpPr>
            <a:spLocks noGrp="1"/>
          </p:cNvSpPr>
          <p:nvPr>
            <p:ph type="dt" sz="half" idx="10"/>
          </p:nvPr>
        </p:nvSpPr>
        <p:spPr/>
        <p:txBody>
          <a:bodyPr/>
          <a:lstStyle/>
          <a:p>
            <a:fld id="{6599BF00-07EA-4F6B-A6C6-F876417F0E0A}" type="datetimeFigureOut">
              <a:rPr lang="en-GB" smtClean="0"/>
              <a:t>18/06/2020</a:t>
            </a:fld>
            <a:endParaRPr lang="en-GB"/>
          </a:p>
        </p:txBody>
      </p:sp>
      <p:sp>
        <p:nvSpPr>
          <p:cNvPr id="8" name="Footer Placeholder 7">
            <a:extLst>
              <a:ext uri="{FF2B5EF4-FFF2-40B4-BE49-F238E27FC236}">
                <a16:creationId xmlns:a16="http://schemas.microsoft.com/office/drawing/2014/main" id="{951E2F32-88A7-40D1-B0EE-388F14646EAA}"/>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994CCEB7-4BC1-4EF7-9182-0894B0A05536}"/>
              </a:ext>
            </a:extLst>
          </p:cNvPr>
          <p:cNvSpPr>
            <a:spLocks noGrp="1"/>
          </p:cNvSpPr>
          <p:nvPr>
            <p:ph type="sldNum" sz="quarter" idx="12"/>
          </p:nvPr>
        </p:nvSpPr>
        <p:spPr/>
        <p:txBody>
          <a:bodyPr/>
          <a:lstStyle/>
          <a:p>
            <a:fld id="{2A136CBE-EA04-41F6-BB87-B7B4A454DB93}" type="slidenum">
              <a:rPr lang="en-GB" smtClean="0"/>
              <a:t>‹#›</a:t>
            </a:fld>
            <a:endParaRPr lang="en-GB"/>
          </a:p>
        </p:txBody>
      </p:sp>
    </p:spTree>
    <p:extLst>
      <p:ext uri="{BB962C8B-B14F-4D97-AF65-F5344CB8AC3E}">
        <p14:creationId xmlns:p14="http://schemas.microsoft.com/office/powerpoint/2010/main" val="13626822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1358AF-E48D-4CA5-AD31-15A97F339178}"/>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279661F9-A819-4E1E-995C-C4539DD7D46F}"/>
              </a:ext>
            </a:extLst>
          </p:cNvPr>
          <p:cNvSpPr>
            <a:spLocks noGrp="1"/>
          </p:cNvSpPr>
          <p:nvPr>
            <p:ph type="dt" sz="half" idx="10"/>
          </p:nvPr>
        </p:nvSpPr>
        <p:spPr/>
        <p:txBody>
          <a:bodyPr/>
          <a:lstStyle/>
          <a:p>
            <a:fld id="{6599BF00-07EA-4F6B-A6C6-F876417F0E0A}" type="datetimeFigureOut">
              <a:rPr lang="en-GB" smtClean="0"/>
              <a:t>18/06/2020</a:t>
            </a:fld>
            <a:endParaRPr lang="en-GB"/>
          </a:p>
        </p:txBody>
      </p:sp>
      <p:sp>
        <p:nvSpPr>
          <p:cNvPr id="4" name="Footer Placeholder 3">
            <a:extLst>
              <a:ext uri="{FF2B5EF4-FFF2-40B4-BE49-F238E27FC236}">
                <a16:creationId xmlns:a16="http://schemas.microsoft.com/office/drawing/2014/main" id="{92D59A7B-3C78-4BBF-AA52-7CB8EFFDE594}"/>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E1F1465F-0263-473F-A87E-7EB0BBD0BDCD}"/>
              </a:ext>
            </a:extLst>
          </p:cNvPr>
          <p:cNvSpPr>
            <a:spLocks noGrp="1"/>
          </p:cNvSpPr>
          <p:nvPr>
            <p:ph type="sldNum" sz="quarter" idx="12"/>
          </p:nvPr>
        </p:nvSpPr>
        <p:spPr/>
        <p:txBody>
          <a:bodyPr/>
          <a:lstStyle/>
          <a:p>
            <a:fld id="{2A136CBE-EA04-41F6-BB87-B7B4A454DB93}" type="slidenum">
              <a:rPr lang="en-GB" smtClean="0"/>
              <a:t>‹#›</a:t>
            </a:fld>
            <a:endParaRPr lang="en-GB"/>
          </a:p>
        </p:txBody>
      </p:sp>
    </p:spTree>
    <p:extLst>
      <p:ext uri="{BB962C8B-B14F-4D97-AF65-F5344CB8AC3E}">
        <p14:creationId xmlns:p14="http://schemas.microsoft.com/office/powerpoint/2010/main" val="304411828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4EE7A88-7B76-4EB7-B8AC-6303D9FB4898}"/>
              </a:ext>
            </a:extLst>
          </p:cNvPr>
          <p:cNvSpPr>
            <a:spLocks noGrp="1"/>
          </p:cNvSpPr>
          <p:nvPr>
            <p:ph type="dt" sz="half" idx="10"/>
          </p:nvPr>
        </p:nvSpPr>
        <p:spPr/>
        <p:txBody>
          <a:bodyPr/>
          <a:lstStyle/>
          <a:p>
            <a:fld id="{6599BF00-07EA-4F6B-A6C6-F876417F0E0A}" type="datetimeFigureOut">
              <a:rPr lang="en-GB" smtClean="0"/>
              <a:t>18/06/2020</a:t>
            </a:fld>
            <a:endParaRPr lang="en-GB"/>
          </a:p>
        </p:txBody>
      </p:sp>
      <p:sp>
        <p:nvSpPr>
          <p:cNvPr id="3" name="Footer Placeholder 2">
            <a:extLst>
              <a:ext uri="{FF2B5EF4-FFF2-40B4-BE49-F238E27FC236}">
                <a16:creationId xmlns:a16="http://schemas.microsoft.com/office/drawing/2014/main" id="{62BEF95E-59E0-44C0-ABDC-FA94DBFE0B02}"/>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4B1D34B5-0E34-4198-8D55-B372413E483E}"/>
              </a:ext>
            </a:extLst>
          </p:cNvPr>
          <p:cNvSpPr>
            <a:spLocks noGrp="1"/>
          </p:cNvSpPr>
          <p:nvPr>
            <p:ph type="sldNum" sz="quarter" idx="12"/>
          </p:nvPr>
        </p:nvSpPr>
        <p:spPr/>
        <p:txBody>
          <a:bodyPr/>
          <a:lstStyle/>
          <a:p>
            <a:fld id="{2A136CBE-EA04-41F6-BB87-B7B4A454DB93}" type="slidenum">
              <a:rPr lang="en-GB" smtClean="0"/>
              <a:t>‹#›</a:t>
            </a:fld>
            <a:endParaRPr lang="en-GB"/>
          </a:p>
        </p:txBody>
      </p:sp>
    </p:spTree>
    <p:extLst>
      <p:ext uri="{BB962C8B-B14F-4D97-AF65-F5344CB8AC3E}">
        <p14:creationId xmlns:p14="http://schemas.microsoft.com/office/powerpoint/2010/main" val="291102834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E57AFA-679D-4612-AF23-F146D1C6D45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D57B3E51-3EF4-4762-88BA-0A934C81328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91D84573-8842-40EC-ACF9-B0ACD4F5CB7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D0E0863-60B7-4136-B439-C3FFDDB50A67}"/>
              </a:ext>
            </a:extLst>
          </p:cNvPr>
          <p:cNvSpPr>
            <a:spLocks noGrp="1"/>
          </p:cNvSpPr>
          <p:nvPr>
            <p:ph type="dt" sz="half" idx="10"/>
          </p:nvPr>
        </p:nvSpPr>
        <p:spPr/>
        <p:txBody>
          <a:bodyPr/>
          <a:lstStyle/>
          <a:p>
            <a:fld id="{6599BF00-07EA-4F6B-A6C6-F876417F0E0A}" type="datetimeFigureOut">
              <a:rPr lang="en-GB" smtClean="0"/>
              <a:t>18/06/2020</a:t>
            </a:fld>
            <a:endParaRPr lang="en-GB"/>
          </a:p>
        </p:txBody>
      </p:sp>
      <p:sp>
        <p:nvSpPr>
          <p:cNvPr id="6" name="Footer Placeholder 5">
            <a:extLst>
              <a:ext uri="{FF2B5EF4-FFF2-40B4-BE49-F238E27FC236}">
                <a16:creationId xmlns:a16="http://schemas.microsoft.com/office/drawing/2014/main" id="{A813C4CF-5B22-494B-8421-0E6D1CE1057E}"/>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EF4BEE6E-683C-432A-AD8E-B3BCEC25A147}"/>
              </a:ext>
            </a:extLst>
          </p:cNvPr>
          <p:cNvSpPr>
            <a:spLocks noGrp="1"/>
          </p:cNvSpPr>
          <p:nvPr>
            <p:ph type="sldNum" sz="quarter" idx="12"/>
          </p:nvPr>
        </p:nvSpPr>
        <p:spPr/>
        <p:txBody>
          <a:bodyPr/>
          <a:lstStyle/>
          <a:p>
            <a:fld id="{2A136CBE-EA04-41F6-BB87-B7B4A454DB93}" type="slidenum">
              <a:rPr lang="en-GB" smtClean="0"/>
              <a:t>‹#›</a:t>
            </a:fld>
            <a:endParaRPr lang="en-GB"/>
          </a:p>
        </p:txBody>
      </p:sp>
    </p:spTree>
    <p:extLst>
      <p:ext uri="{BB962C8B-B14F-4D97-AF65-F5344CB8AC3E}">
        <p14:creationId xmlns:p14="http://schemas.microsoft.com/office/powerpoint/2010/main" val="182904193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6D6884-EE4E-4A69-BFCF-7BB7C609976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172D8B88-D612-4908-AD85-09968F958CF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DC3A948B-183F-4781-BE6B-C9410491979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3E16011-87F4-4305-8D74-5BD5BFED1B2A}"/>
              </a:ext>
            </a:extLst>
          </p:cNvPr>
          <p:cNvSpPr>
            <a:spLocks noGrp="1"/>
          </p:cNvSpPr>
          <p:nvPr>
            <p:ph type="dt" sz="half" idx="10"/>
          </p:nvPr>
        </p:nvSpPr>
        <p:spPr/>
        <p:txBody>
          <a:bodyPr/>
          <a:lstStyle/>
          <a:p>
            <a:fld id="{6599BF00-07EA-4F6B-A6C6-F876417F0E0A}" type="datetimeFigureOut">
              <a:rPr lang="en-GB" smtClean="0"/>
              <a:t>18/06/2020</a:t>
            </a:fld>
            <a:endParaRPr lang="en-GB"/>
          </a:p>
        </p:txBody>
      </p:sp>
      <p:sp>
        <p:nvSpPr>
          <p:cNvPr id="6" name="Footer Placeholder 5">
            <a:extLst>
              <a:ext uri="{FF2B5EF4-FFF2-40B4-BE49-F238E27FC236}">
                <a16:creationId xmlns:a16="http://schemas.microsoft.com/office/drawing/2014/main" id="{0EA39ECB-FD4A-4663-97F1-3FAC2756DA94}"/>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C92A65BD-446D-43DD-AF22-9E801B8E6116}"/>
              </a:ext>
            </a:extLst>
          </p:cNvPr>
          <p:cNvSpPr>
            <a:spLocks noGrp="1"/>
          </p:cNvSpPr>
          <p:nvPr>
            <p:ph type="sldNum" sz="quarter" idx="12"/>
          </p:nvPr>
        </p:nvSpPr>
        <p:spPr/>
        <p:txBody>
          <a:bodyPr/>
          <a:lstStyle/>
          <a:p>
            <a:fld id="{2A136CBE-EA04-41F6-BB87-B7B4A454DB93}" type="slidenum">
              <a:rPr lang="en-GB" smtClean="0"/>
              <a:t>‹#›</a:t>
            </a:fld>
            <a:endParaRPr lang="en-GB"/>
          </a:p>
        </p:txBody>
      </p:sp>
    </p:spTree>
    <p:extLst>
      <p:ext uri="{BB962C8B-B14F-4D97-AF65-F5344CB8AC3E}">
        <p14:creationId xmlns:p14="http://schemas.microsoft.com/office/powerpoint/2010/main" val="3818610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8AE4EE2-782E-40C8-85F2-5D4974D781F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64FF9F5F-4847-45A7-9F3C-3F1595A490C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4D671059-3B0C-4E63-B8CA-ACE8439B48C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599BF00-07EA-4F6B-A6C6-F876417F0E0A}" type="datetimeFigureOut">
              <a:rPr lang="en-GB" smtClean="0"/>
              <a:t>18/06/2020</a:t>
            </a:fld>
            <a:endParaRPr lang="en-GB"/>
          </a:p>
        </p:txBody>
      </p:sp>
      <p:sp>
        <p:nvSpPr>
          <p:cNvPr id="5" name="Footer Placeholder 4">
            <a:extLst>
              <a:ext uri="{FF2B5EF4-FFF2-40B4-BE49-F238E27FC236}">
                <a16:creationId xmlns:a16="http://schemas.microsoft.com/office/drawing/2014/main" id="{B05A75F4-1F61-4684-BC5A-9EB874EFCAF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143137E8-7445-4F8B-BA19-91441DCC52A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A136CBE-EA04-41F6-BB87-B7B4A454DB93}" type="slidenum">
              <a:rPr lang="en-GB" smtClean="0"/>
              <a:t>‹#›</a:t>
            </a:fld>
            <a:endParaRPr lang="en-GB"/>
          </a:p>
        </p:txBody>
      </p:sp>
    </p:spTree>
    <p:extLst>
      <p:ext uri="{BB962C8B-B14F-4D97-AF65-F5344CB8AC3E}">
        <p14:creationId xmlns:p14="http://schemas.microsoft.com/office/powerpoint/2010/main" val="285359185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B325BDE-35A4-4AAD-960B-C1415864ADD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BE459C78-0CC4-4552-93DD-49B4194D005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06744A3C-9C54-46A6-B3EF-5B36362423E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2AC24A9-CCB6-4F8D-B8DB-C2F3692CFA5A}" type="datetimeFigureOut">
              <a:rPr lang="en-US" smtClean="0"/>
              <a:t>6/18/2020</a:t>
            </a:fld>
            <a:endParaRPr lang="en-US"/>
          </a:p>
        </p:txBody>
      </p:sp>
      <p:sp>
        <p:nvSpPr>
          <p:cNvPr id="5" name="Footer Placeholder 4">
            <a:extLst>
              <a:ext uri="{FF2B5EF4-FFF2-40B4-BE49-F238E27FC236}">
                <a16:creationId xmlns:a16="http://schemas.microsoft.com/office/drawing/2014/main" id="{07D5A696-7B4B-4181-A961-7D66556D507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23038CB5-8F4A-401D-A3A9-B27DC15B7A8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2DC25EE-239B-4C5F-AAD1-255A7D5F1EE2}" type="slidenum">
              <a:rPr lang="en-US" smtClean="0"/>
              <a:t>‹#›</a:t>
            </a:fld>
            <a:endParaRPr lang="en-US"/>
          </a:p>
        </p:txBody>
      </p:sp>
      <p:pic>
        <p:nvPicPr>
          <p:cNvPr id="11" name="Picture 10" descr="A screenshot of a cell phone&#10;&#10;Description automatically generated">
            <a:extLst>
              <a:ext uri="{FF2B5EF4-FFF2-40B4-BE49-F238E27FC236}">
                <a16:creationId xmlns:a16="http://schemas.microsoft.com/office/drawing/2014/main" id="{7F70216E-FF68-A24A-8955-A508A6B1F5AA}"/>
              </a:ext>
            </a:extLst>
          </p:cNvPr>
          <p:cNvPicPr>
            <a:picLocks noChangeAspect="1"/>
          </p:cNvPicPr>
          <p:nvPr userDrawn="1"/>
        </p:nvPicPr>
        <p:blipFill>
          <a:blip r:embed="rId13" cstate="screen">
            <a:extLst>
              <a:ext uri="{28A0092B-C50C-407E-A947-70E740481C1C}">
                <a14:useLocalDpi xmlns:a14="http://schemas.microsoft.com/office/drawing/2010/main"/>
              </a:ext>
            </a:extLst>
          </a:blip>
          <a:stretch>
            <a:fillRect/>
          </a:stretch>
        </p:blipFill>
        <p:spPr>
          <a:xfrm>
            <a:off x="0" y="0"/>
            <a:ext cx="12192000" cy="7067044"/>
          </a:xfrm>
          <a:prstGeom prst="rect">
            <a:avLst/>
          </a:prstGeom>
        </p:spPr>
      </p:pic>
    </p:spTree>
    <p:extLst>
      <p:ext uri="{BB962C8B-B14F-4D97-AF65-F5344CB8AC3E}">
        <p14:creationId xmlns:p14="http://schemas.microsoft.com/office/powerpoint/2010/main" val="160032802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11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11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11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11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11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8.xml"/></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8.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8.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hyperlink" Target="https://vimeo.com/417748450/4ede2b45cf" TargetMode="External"/><Relationship Id="rId1" Type="http://schemas.openxmlformats.org/officeDocument/2006/relationships/slideLayout" Target="../slideLayouts/slideLayout18.xml"/><Relationship Id="rId4" Type="http://schemas.openxmlformats.org/officeDocument/2006/relationships/image" Target="../media/image5.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8.xml"/></Relationships>
</file>

<file path=ppt/slides/_rels/slide22.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Layout" Target="../slideLayouts/slideLayout18.xml"/></Relationships>
</file>

<file path=ppt/slides/_rels/slide2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18.xml"/></Relationships>
</file>

<file path=ppt/slides/_rels/slide2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hyperlink" Target="https://vimeo.com/418071939/1fac2b6e16" TargetMode="External"/><Relationship Id="rId1" Type="http://schemas.openxmlformats.org/officeDocument/2006/relationships/slideLayout" Target="../slideLayouts/slideLayout18.xml"/><Relationship Id="rId4" Type="http://schemas.openxmlformats.org/officeDocument/2006/relationships/image" Target="../media/image5.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https://vimeo.com/417765235/57eb3ce58b" TargetMode="External"/><Relationship Id="rId1" Type="http://schemas.openxmlformats.org/officeDocument/2006/relationships/slideLayout" Target="../slideLayouts/slideLayout18.xml"/><Relationship Id="rId5" Type="http://schemas.openxmlformats.org/officeDocument/2006/relationships/image" Target="../media/image6.tiff"/><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69FED171-177A-4946-B5B0-675DB4E6E5A0}"/>
              </a:ext>
            </a:extLst>
          </p:cNvPr>
          <p:cNvPicPr>
            <a:picLocks noChangeAspect="1"/>
          </p:cNvPicPr>
          <p:nvPr/>
        </p:nvPicPr>
        <p:blipFill>
          <a:blip r:embed="rId2"/>
          <a:stretch>
            <a:fillRect/>
          </a:stretch>
        </p:blipFill>
        <p:spPr>
          <a:xfrm>
            <a:off x="5503249" y="1881619"/>
            <a:ext cx="6203803" cy="4699416"/>
          </a:xfrm>
          <a:prstGeom prst="rect">
            <a:avLst/>
          </a:prstGeom>
        </p:spPr>
      </p:pic>
      <p:sp>
        <p:nvSpPr>
          <p:cNvPr id="6" name="Rectangle 7">
            <a:extLst>
              <a:ext uri="{FF2B5EF4-FFF2-40B4-BE49-F238E27FC236}">
                <a16:creationId xmlns:a16="http://schemas.microsoft.com/office/drawing/2014/main" id="{ADB0AA98-3E7D-104A-B5BC-301B9591DAC7}"/>
              </a:ext>
            </a:extLst>
          </p:cNvPr>
          <p:cNvSpPr/>
          <p:nvPr/>
        </p:nvSpPr>
        <p:spPr>
          <a:xfrm>
            <a:off x="-1133957" y="4401010"/>
            <a:ext cx="6202492" cy="1446550"/>
          </a:xfrm>
          <a:custGeom>
            <a:avLst/>
            <a:gdLst>
              <a:gd name="connsiteX0" fmla="*/ 0 w 10207832"/>
              <a:gd name="connsiteY0" fmla="*/ 0 h 738664"/>
              <a:gd name="connsiteX1" fmla="*/ 10207832 w 10207832"/>
              <a:gd name="connsiteY1" fmla="*/ 0 h 738664"/>
              <a:gd name="connsiteX2" fmla="*/ 10207832 w 10207832"/>
              <a:gd name="connsiteY2" fmla="*/ 738664 h 738664"/>
              <a:gd name="connsiteX3" fmla="*/ 0 w 10207832"/>
              <a:gd name="connsiteY3" fmla="*/ 738664 h 738664"/>
              <a:gd name="connsiteX4" fmla="*/ 0 w 10207832"/>
              <a:gd name="connsiteY4" fmla="*/ 0 h 738664"/>
              <a:gd name="connsiteX0" fmla="*/ 0 w 10207832"/>
              <a:gd name="connsiteY0" fmla="*/ 0 h 748938"/>
              <a:gd name="connsiteX1" fmla="*/ 10207832 w 10207832"/>
              <a:gd name="connsiteY1" fmla="*/ 0 h 748938"/>
              <a:gd name="connsiteX2" fmla="*/ 9488641 w 10207832"/>
              <a:gd name="connsiteY2" fmla="*/ 748938 h 748938"/>
              <a:gd name="connsiteX3" fmla="*/ 0 w 10207832"/>
              <a:gd name="connsiteY3" fmla="*/ 738664 h 748938"/>
              <a:gd name="connsiteX4" fmla="*/ 0 w 10207832"/>
              <a:gd name="connsiteY4" fmla="*/ 0 h 748938"/>
              <a:gd name="connsiteX0" fmla="*/ 0 w 10207832"/>
              <a:gd name="connsiteY0" fmla="*/ 0 h 738664"/>
              <a:gd name="connsiteX1" fmla="*/ 10207832 w 10207832"/>
              <a:gd name="connsiteY1" fmla="*/ 0 h 738664"/>
              <a:gd name="connsiteX2" fmla="*/ 9807140 w 10207832"/>
              <a:gd name="connsiteY2" fmla="*/ 728389 h 738664"/>
              <a:gd name="connsiteX3" fmla="*/ 0 w 10207832"/>
              <a:gd name="connsiteY3" fmla="*/ 738664 h 738664"/>
              <a:gd name="connsiteX4" fmla="*/ 0 w 10207832"/>
              <a:gd name="connsiteY4" fmla="*/ 0 h 738664"/>
              <a:gd name="connsiteX0" fmla="*/ 0 w 10207832"/>
              <a:gd name="connsiteY0" fmla="*/ 0 h 738664"/>
              <a:gd name="connsiteX1" fmla="*/ 10207832 w 10207832"/>
              <a:gd name="connsiteY1" fmla="*/ 0 h 738664"/>
              <a:gd name="connsiteX2" fmla="*/ 9924098 w 10207832"/>
              <a:gd name="connsiteY2" fmla="*/ 728389 h 738664"/>
              <a:gd name="connsiteX3" fmla="*/ 0 w 10207832"/>
              <a:gd name="connsiteY3" fmla="*/ 738664 h 738664"/>
              <a:gd name="connsiteX4" fmla="*/ 0 w 10207832"/>
              <a:gd name="connsiteY4" fmla="*/ 0 h 7386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207832" h="738664">
                <a:moveTo>
                  <a:pt x="0" y="0"/>
                </a:moveTo>
                <a:lnTo>
                  <a:pt x="10207832" y="0"/>
                </a:lnTo>
                <a:lnTo>
                  <a:pt x="9924098" y="728389"/>
                </a:lnTo>
                <a:lnTo>
                  <a:pt x="0" y="738664"/>
                </a:lnTo>
                <a:lnTo>
                  <a:pt x="0" y="0"/>
                </a:lnTo>
                <a:close/>
              </a:path>
            </a:pathLst>
          </a:custGeom>
          <a:noFill/>
        </p:spPr>
        <p:txBody>
          <a:bodyPr wrap="square">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GB" sz="4400" b="1" dirty="0">
                <a:solidFill>
                  <a:schemeClr val="tx1">
                    <a:lumMod val="75000"/>
                    <a:lumOff val="25000"/>
                  </a:schemeClr>
                </a:solidFill>
                <a:latin typeface="Calibri" panose="020F0502020204030204" pitchFamily="34" charset="0"/>
                <a:cs typeface="Calibri" panose="020F0502020204030204" pitchFamily="34" charset="0"/>
              </a:rPr>
              <a:t>Session 9</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4400" b="1" u="none" strike="noStrike" kern="1200" cap="none" spc="0" normalizeH="0" baseline="0" noProof="0">
                <a:ln>
                  <a:noFill/>
                </a:ln>
                <a:solidFill>
                  <a:srgbClr val="F48B06"/>
                </a:solidFill>
                <a:effectLst/>
                <a:uLnTx/>
                <a:uFillTx/>
                <a:latin typeface="Calibri" panose="020F0502020204030204" pitchFamily="34" charset="0"/>
                <a:cs typeface="Calibri" panose="020F0502020204030204" pitchFamily="34" charset="0"/>
              </a:rPr>
              <a:t>Living well</a:t>
            </a:r>
            <a:endParaRPr kumimoji="0" lang="en-GB" sz="4400" b="1" u="none" strike="noStrike" kern="1200" cap="none" spc="0" normalizeH="0" baseline="0" noProof="0" dirty="0">
              <a:ln>
                <a:noFill/>
              </a:ln>
              <a:solidFill>
                <a:srgbClr val="F48B06"/>
              </a:solidFill>
              <a:effectLst/>
              <a:uLnTx/>
              <a:uFillTx/>
              <a:latin typeface="Calibri" panose="020F0502020204030204" pitchFamily="34" charset="0"/>
              <a:cs typeface="Calibri" panose="020F0502020204030204" pitchFamily="34" charset="0"/>
            </a:endParaRPr>
          </a:p>
        </p:txBody>
      </p:sp>
      <p:pic>
        <p:nvPicPr>
          <p:cNvPr id="7" name="Picture 6" descr="A close up of a sign&#10;&#10;Description automatically generated">
            <a:extLst>
              <a:ext uri="{FF2B5EF4-FFF2-40B4-BE49-F238E27FC236}">
                <a16:creationId xmlns:a16="http://schemas.microsoft.com/office/drawing/2014/main" id="{3B55A9B1-7DE5-AB4C-A46B-D2B45F013DF7}"/>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224495" y="2051302"/>
            <a:ext cx="4278754" cy="2353315"/>
          </a:xfrm>
          <a:prstGeom prst="rect">
            <a:avLst/>
          </a:prstGeom>
        </p:spPr>
      </p:pic>
    </p:spTree>
    <p:extLst>
      <p:ext uri="{BB962C8B-B14F-4D97-AF65-F5344CB8AC3E}">
        <p14:creationId xmlns:p14="http://schemas.microsoft.com/office/powerpoint/2010/main" val="363949665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FF115DA-DF77-4D33-B598-23112F32959A}"/>
              </a:ext>
            </a:extLst>
          </p:cNvPr>
          <p:cNvSpPr/>
          <p:nvPr/>
        </p:nvSpPr>
        <p:spPr>
          <a:xfrm>
            <a:off x="478040" y="1388412"/>
            <a:ext cx="8074326" cy="646331"/>
          </a:xfrm>
          <a:prstGeom prst="rect">
            <a:avLst/>
          </a:prstGeom>
        </p:spPr>
        <p:txBody>
          <a:bodyPr wrap="none">
            <a:spAutoFit/>
          </a:bodyPr>
          <a:lstStyle/>
          <a:p>
            <a:pPr lvl="0">
              <a:spcAft>
                <a:spcPts val="0"/>
              </a:spcAft>
            </a:pPr>
            <a:r>
              <a:rPr lang="en-GB" sz="3600" b="1" dirty="0">
                <a:solidFill>
                  <a:schemeClr val="tx1">
                    <a:lumMod val="75000"/>
                    <a:lumOff val="25000"/>
                  </a:schemeClr>
                </a:solidFill>
                <a:latin typeface="Calibri" panose="020F0502020204030204" pitchFamily="34" charset="0"/>
                <a:ea typeface="Calibri" panose="020F0502020204030204" pitchFamily="34" charset="0"/>
                <a:cs typeface="Times New Roman" panose="02020603050405020304" pitchFamily="18" charset="0"/>
              </a:rPr>
              <a:t>Sleep is so important for you to stay well </a:t>
            </a:r>
          </a:p>
        </p:txBody>
      </p:sp>
      <p:sp>
        <p:nvSpPr>
          <p:cNvPr id="3" name="TextBox 2">
            <a:extLst>
              <a:ext uri="{FF2B5EF4-FFF2-40B4-BE49-F238E27FC236}">
                <a16:creationId xmlns:a16="http://schemas.microsoft.com/office/drawing/2014/main" id="{D3492159-C3F4-4AE8-891D-76FB841377FE}"/>
              </a:ext>
            </a:extLst>
          </p:cNvPr>
          <p:cNvSpPr txBox="1"/>
          <p:nvPr/>
        </p:nvSpPr>
        <p:spPr>
          <a:xfrm>
            <a:off x="5912645" y="2526554"/>
            <a:ext cx="4632960" cy="3447098"/>
          </a:xfrm>
          <a:prstGeom prst="rect">
            <a:avLst/>
          </a:prstGeom>
          <a:noFill/>
        </p:spPr>
        <p:txBody>
          <a:bodyPr wrap="square" rtlCol="0">
            <a:spAutoFit/>
          </a:bodyPr>
          <a:lstStyle/>
          <a:p>
            <a:pPr>
              <a:spcBef>
                <a:spcPts val="1200"/>
              </a:spcBef>
            </a:pPr>
            <a:r>
              <a:rPr lang="en-GB" sz="2800" dirty="0">
                <a:solidFill>
                  <a:schemeClr val="tx1">
                    <a:lumMod val="75000"/>
                    <a:lumOff val="25000"/>
                  </a:schemeClr>
                </a:solidFill>
                <a:latin typeface="Calibri" panose="020F0502020204030204" pitchFamily="34" charset="0"/>
                <a:cs typeface="Calibri" panose="020F0502020204030204" pitchFamily="34" charset="0"/>
              </a:rPr>
              <a:t>It will help you: </a:t>
            </a:r>
          </a:p>
          <a:p>
            <a:pPr marL="285750" indent="-285750">
              <a:spcBef>
                <a:spcPts val="1200"/>
              </a:spcBef>
              <a:buFont typeface="Arial" panose="020B0604020202020204" pitchFamily="34" charset="0"/>
              <a:buChar char="•"/>
            </a:pPr>
            <a:r>
              <a:rPr lang="en-GB" sz="2800" dirty="0">
                <a:solidFill>
                  <a:schemeClr val="tx1">
                    <a:lumMod val="75000"/>
                    <a:lumOff val="25000"/>
                  </a:schemeClr>
                </a:solidFill>
                <a:latin typeface="Calibri" panose="020F0502020204030204" pitchFamily="34" charset="0"/>
                <a:cs typeface="Calibri" panose="020F0502020204030204" pitchFamily="34" charset="0"/>
              </a:rPr>
              <a:t>Feel good</a:t>
            </a:r>
          </a:p>
          <a:p>
            <a:pPr marL="285750" indent="-285750">
              <a:spcBef>
                <a:spcPts val="1200"/>
              </a:spcBef>
              <a:buFont typeface="Arial" panose="020B0604020202020204" pitchFamily="34" charset="0"/>
              <a:buChar char="•"/>
            </a:pPr>
            <a:r>
              <a:rPr lang="en-GB" sz="2800" dirty="0">
                <a:solidFill>
                  <a:schemeClr val="tx1">
                    <a:lumMod val="75000"/>
                    <a:lumOff val="25000"/>
                  </a:schemeClr>
                </a:solidFill>
                <a:latin typeface="Calibri" panose="020F0502020204030204" pitchFamily="34" charset="0"/>
                <a:cs typeface="Calibri" panose="020F0502020204030204" pitchFamily="34" charset="0"/>
              </a:rPr>
              <a:t>Concentrate</a:t>
            </a:r>
          </a:p>
          <a:p>
            <a:pPr marL="285750" indent="-285750">
              <a:spcBef>
                <a:spcPts val="1200"/>
              </a:spcBef>
              <a:buFont typeface="Arial" panose="020B0604020202020204" pitchFamily="34" charset="0"/>
              <a:buChar char="•"/>
            </a:pPr>
            <a:r>
              <a:rPr lang="en-GB" sz="2800" dirty="0">
                <a:solidFill>
                  <a:schemeClr val="tx1">
                    <a:lumMod val="75000"/>
                    <a:lumOff val="25000"/>
                  </a:schemeClr>
                </a:solidFill>
                <a:latin typeface="Calibri" panose="020F0502020204030204" pitchFamily="34" charset="0"/>
                <a:cs typeface="Calibri" panose="020F0502020204030204" pitchFamily="34" charset="0"/>
              </a:rPr>
              <a:t>Learn better</a:t>
            </a:r>
          </a:p>
          <a:p>
            <a:pPr marL="285750" indent="-285750">
              <a:spcBef>
                <a:spcPts val="1200"/>
              </a:spcBef>
              <a:buFont typeface="Arial" panose="020B0604020202020204" pitchFamily="34" charset="0"/>
              <a:buChar char="•"/>
            </a:pPr>
            <a:r>
              <a:rPr lang="en-GB" sz="2800" dirty="0">
                <a:solidFill>
                  <a:schemeClr val="tx1">
                    <a:lumMod val="75000"/>
                    <a:lumOff val="25000"/>
                  </a:schemeClr>
                </a:solidFill>
                <a:latin typeface="Calibri" panose="020F0502020204030204" pitchFamily="34" charset="0"/>
                <a:cs typeface="Calibri" panose="020F0502020204030204" pitchFamily="34" charset="0"/>
              </a:rPr>
              <a:t>Improve your memory</a:t>
            </a:r>
          </a:p>
          <a:p>
            <a:pPr marL="285750" indent="-285750">
              <a:spcBef>
                <a:spcPts val="1200"/>
              </a:spcBef>
              <a:buFont typeface="Arial" panose="020B0604020202020204" pitchFamily="34" charset="0"/>
              <a:buChar char="•"/>
            </a:pPr>
            <a:r>
              <a:rPr lang="en-GB" sz="2800" dirty="0">
                <a:solidFill>
                  <a:schemeClr val="tx1">
                    <a:lumMod val="75000"/>
                    <a:lumOff val="25000"/>
                  </a:schemeClr>
                </a:solidFill>
                <a:latin typeface="Calibri" panose="020F0502020204030204" pitchFamily="34" charset="0"/>
                <a:cs typeface="Calibri" panose="020F0502020204030204" pitchFamily="34" charset="0"/>
              </a:rPr>
              <a:t>Stay fit and healthy.</a:t>
            </a:r>
          </a:p>
        </p:txBody>
      </p:sp>
      <p:pic>
        <p:nvPicPr>
          <p:cNvPr id="4" name="Picture 3">
            <a:extLst>
              <a:ext uri="{FF2B5EF4-FFF2-40B4-BE49-F238E27FC236}">
                <a16:creationId xmlns:a16="http://schemas.microsoft.com/office/drawing/2014/main" id="{3A765497-FD7F-4684-813E-3BC502531D26}"/>
              </a:ext>
            </a:extLst>
          </p:cNvPr>
          <p:cNvPicPr>
            <a:picLocks noChangeAspect="1"/>
          </p:cNvPicPr>
          <p:nvPr/>
        </p:nvPicPr>
        <p:blipFill>
          <a:blip r:embed="rId2"/>
          <a:stretch>
            <a:fillRect/>
          </a:stretch>
        </p:blipFill>
        <p:spPr>
          <a:xfrm>
            <a:off x="627257" y="2531182"/>
            <a:ext cx="4799440" cy="3808808"/>
          </a:xfrm>
          <a:prstGeom prst="rect">
            <a:avLst/>
          </a:prstGeom>
        </p:spPr>
      </p:pic>
    </p:spTree>
    <p:extLst>
      <p:ext uri="{BB962C8B-B14F-4D97-AF65-F5344CB8AC3E}">
        <p14:creationId xmlns:p14="http://schemas.microsoft.com/office/powerpoint/2010/main" val="97278494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2148453C-EB32-425A-BC3F-1EF955EC480E}"/>
              </a:ext>
            </a:extLst>
          </p:cNvPr>
          <p:cNvSpPr/>
          <p:nvPr/>
        </p:nvSpPr>
        <p:spPr>
          <a:xfrm>
            <a:off x="537031" y="1403097"/>
            <a:ext cx="5933163" cy="646331"/>
          </a:xfrm>
          <a:prstGeom prst="rect">
            <a:avLst/>
          </a:prstGeom>
        </p:spPr>
        <p:txBody>
          <a:bodyPr wrap="none">
            <a:spAutoFit/>
          </a:bodyPr>
          <a:lstStyle/>
          <a:p>
            <a:pPr lvl="0">
              <a:spcAft>
                <a:spcPts val="0"/>
              </a:spcAft>
            </a:pPr>
            <a:r>
              <a:rPr lang="en-GB" sz="3600" b="1" dirty="0">
                <a:solidFill>
                  <a:schemeClr val="tx1">
                    <a:lumMod val="75000"/>
                    <a:lumOff val="25000"/>
                  </a:schemeClr>
                </a:solidFill>
                <a:latin typeface="Calibri" panose="020F0502020204030204" pitchFamily="34" charset="0"/>
                <a:ea typeface="Calibri" panose="020F0502020204030204" pitchFamily="34" charset="0"/>
                <a:cs typeface="Times New Roman" panose="02020603050405020304" pitchFamily="18" charset="0"/>
              </a:rPr>
              <a:t>Be kind to yourself and others</a:t>
            </a:r>
          </a:p>
        </p:txBody>
      </p:sp>
      <p:sp>
        <p:nvSpPr>
          <p:cNvPr id="5" name="TextBox 4">
            <a:extLst>
              <a:ext uri="{FF2B5EF4-FFF2-40B4-BE49-F238E27FC236}">
                <a16:creationId xmlns:a16="http://schemas.microsoft.com/office/drawing/2014/main" id="{E88E45AB-FF03-4985-AF8C-06D931F3CB6D}"/>
              </a:ext>
            </a:extLst>
          </p:cNvPr>
          <p:cNvSpPr txBox="1"/>
          <p:nvPr/>
        </p:nvSpPr>
        <p:spPr>
          <a:xfrm>
            <a:off x="537031" y="2564648"/>
            <a:ext cx="10506911" cy="2062103"/>
          </a:xfrm>
          <a:prstGeom prst="rect">
            <a:avLst/>
          </a:prstGeom>
          <a:noFill/>
        </p:spPr>
        <p:txBody>
          <a:bodyPr wrap="square" rtlCol="0">
            <a:spAutoFit/>
          </a:bodyPr>
          <a:lstStyle/>
          <a:p>
            <a:r>
              <a:rPr lang="en-GB" sz="3200" dirty="0">
                <a:solidFill>
                  <a:schemeClr val="tx1">
                    <a:lumMod val="75000"/>
                    <a:lumOff val="25000"/>
                  </a:schemeClr>
                </a:solidFill>
                <a:latin typeface="Calibri" panose="020F0502020204030204" pitchFamily="34" charset="0"/>
                <a:cs typeface="Calibri" panose="020F0502020204030204" pitchFamily="34" charset="0"/>
              </a:rPr>
              <a:t>If you wouldn’t say something to someone in person then don’t write it down. </a:t>
            </a:r>
          </a:p>
          <a:p>
            <a:endParaRPr lang="en-GB" sz="3200" dirty="0">
              <a:solidFill>
                <a:schemeClr val="tx1">
                  <a:lumMod val="75000"/>
                  <a:lumOff val="25000"/>
                </a:schemeClr>
              </a:solidFill>
              <a:latin typeface="Calibri" panose="020F0502020204030204" pitchFamily="34" charset="0"/>
              <a:cs typeface="Calibri" panose="020F0502020204030204" pitchFamily="34" charset="0"/>
            </a:endParaRPr>
          </a:p>
          <a:p>
            <a:r>
              <a:rPr lang="en-GB" sz="3200" dirty="0">
                <a:solidFill>
                  <a:schemeClr val="tx1">
                    <a:lumMod val="75000"/>
                    <a:lumOff val="25000"/>
                  </a:schemeClr>
                </a:solidFill>
                <a:latin typeface="Calibri" panose="020F0502020204030204" pitchFamily="34" charset="0"/>
                <a:cs typeface="Calibri" panose="020F0502020204030204" pitchFamily="34" charset="0"/>
              </a:rPr>
              <a:t>Just be kind, be sensible and talk. </a:t>
            </a:r>
          </a:p>
        </p:txBody>
      </p:sp>
    </p:spTree>
    <p:extLst>
      <p:ext uri="{BB962C8B-B14F-4D97-AF65-F5344CB8AC3E}">
        <p14:creationId xmlns:p14="http://schemas.microsoft.com/office/powerpoint/2010/main" val="205310123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07E0131B-99CA-4F1B-88EF-149947E9592C}"/>
              </a:ext>
            </a:extLst>
          </p:cNvPr>
          <p:cNvSpPr txBox="1"/>
          <p:nvPr/>
        </p:nvSpPr>
        <p:spPr>
          <a:xfrm>
            <a:off x="7789890" y="1551983"/>
            <a:ext cx="3882452" cy="4278094"/>
          </a:xfrm>
          <a:prstGeom prst="rect">
            <a:avLst/>
          </a:prstGeom>
          <a:noFill/>
        </p:spPr>
        <p:txBody>
          <a:bodyPr wrap="square" rtlCol="0">
            <a:spAutoFit/>
          </a:bodyPr>
          <a:lstStyle/>
          <a:p>
            <a:pPr algn="ctr"/>
            <a:r>
              <a:rPr lang="en-GB" sz="4400" b="1" dirty="0">
                <a:solidFill>
                  <a:schemeClr val="tx1">
                    <a:lumMod val="75000"/>
                    <a:lumOff val="25000"/>
                  </a:schemeClr>
                </a:solidFill>
                <a:latin typeface="Calibri" panose="020F0502020204030204" pitchFamily="34" charset="0"/>
                <a:cs typeface="Calibri" panose="020F0502020204030204" pitchFamily="34" charset="0"/>
              </a:rPr>
              <a:t>“Try to be a rainbow in someone’s cloud.”</a:t>
            </a:r>
          </a:p>
          <a:p>
            <a:pPr algn="ctr"/>
            <a:endParaRPr lang="en-GB" sz="2400" dirty="0">
              <a:solidFill>
                <a:schemeClr val="tx1">
                  <a:lumMod val="75000"/>
                  <a:lumOff val="25000"/>
                </a:schemeClr>
              </a:solidFill>
              <a:latin typeface="Calibri Light" panose="020F0302020204030204" pitchFamily="34" charset="0"/>
              <a:cs typeface="Calibri Light" panose="020F0302020204030204" pitchFamily="34" charset="0"/>
            </a:endParaRPr>
          </a:p>
          <a:p>
            <a:pPr algn="ctr"/>
            <a:r>
              <a:rPr lang="en-GB" sz="2400" b="1" dirty="0">
                <a:solidFill>
                  <a:schemeClr val="tx1">
                    <a:lumMod val="75000"/>
                    <a:lumOff val="25000"/>
                  </a:schemeClr>
                </a:solidFill>
                <a:latin typeface="Calibri" panose="020F0502020204030204" pitchFamily="34" charset="0"/>
                <a:cs typeface="Calibri" panose="020F0502020204030204" pitchFamily="34" charset="0"/>
              </a:rPr>
              <a:t>Maya Angelou</a:t>
            </a:r>
          </a:p>
          <a:p>
            <a:pPr algn="ctr"/>
            <a:r>
              <a:rPr lang="en-GB" sz="2400" dirty="0">
                <a:solidFill>
                  <a:schemeClr val="tx1">
                    <a:lumMod val="75000"/>
                    <a:lumOff val="25000"/>
                  </a:schemeClr>
                </a:solidFill>
                <a:latin typeface="Calibri" panose="020F0502020204030204" pitchFamily="34" charset="0"/>
                <a:cs typeface="Calibri" panose="020F0502020204030204" pitchFamily="34" charset="0"/>
              </a:rPr>
              <a:t>American singer, dance, actor, writer, poet and activist</a:t>
            </a:r>
          </a:p>
        </p:txBody>
      </p:sp>
      <p:pic>
        <p:nvPicPr>
          <p:cNvPr id="5" name="Picture 4" descr="A picture containing food, drawing, brush&#10;&#10;Description automatically generated">
            <a:extLst>
              <a:ext uri="{FF2B5EF4-FFF2-40B4-BE49-F238E27FC236}">
                <a16:creationId xmlns:a16="http://schemas.microsoft.com/office/drawing/2014/main" id="{ADE3B154-F5D7-5C43-86C3-2FEBBC73CAD6}"/>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366485" y="1757002"/>
            <a:ext cx="7122886" cy="3868057"/>
          </a:xfrm>
          <a:prstGeom prst="rect">
            <a:avLst/>
          </a:prstGeom>
        </p:spPr>
      </p:pic>
    </p:spTree>
    <p:extLst>
      <p:ext uri="{BB962C8B-B14F-4D97-AF65-F5344CB8AC3E}">
        <p14:creationId xmlns:p14="http://schemas.microsoft.com/office/powerpoint/2010/main" val="8162023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11DD5E55-53C0-46DB-81FF-332036F23337}"/>
              </a:ext>
            </a:extLst>
          </p:cNvPr>
          <p:cNvSpPr/>
          <p:nvPr/>
        </p:nvSpPr>
        <p:spPr>
          <a:xfrm>
            <a:off x="525935" y="1451840"/>
            <a:ext cx="5755293" cy="646331"/>
          </a:xfrm>
          <a:prstGeom prst="rect">
            <a:avLst/>
          </a:prstGeom>
        </p:spPr>
        <p:txBody>
          <a:bodyPr wrap="none">
            <a:spAutoFit/>
          </a:bodyPr>
          <a:lstStyle/>
          <a:p>
            <a:pPr lvl="0">
              <a:spcAft>
                <a:spcPts val="0"/>
              </a:spcAft>
            </a:pPr>
            <a:r>
              <a:rPr lang="en-GB" sz="3600" b="1" dirty="0">
                <a:solidFill>
                  <a:schemeClr val="tx1">
                    <a:lumMod val="75000"/>
                    <a:lumOff val="25000"/>
                  </a:schemeClr>
                </a:solidFill>
                <a:latin typeface="Calibri" panose="020F0502020204030204" pitchFamily="34" charset="0"/>
                <a:ea typeface="Calibri" panose="020F0502020204030204" pitchFamily="34" charset="0"/>
                <a:cs typeface="Times New Roman" panose="02020603050405020304" pitchFamily="18" charset="0"/>
              </a:rPr>
              <a:t>Be patient and keep the faith</a:t>
            </a:r>
          </a:p>
        </p:txBody>
      </p:sp>
      <p:sp>
        <p:nvSpPr>
          <p:cNvPr id="4" name="Rectangle 3">
            <a:extLst>
              <a:ext uri="{FF2B5EF4-FFF2-40B4-BE49-F238E27FC236}">
                <a16:creationId xmlns:a16="http://schemas.microsoft.com/office/drawing/2014/main" id="{391D9C78-920F-46F1-A54F-5DD9E27E8221}"/>
              </a:ext>
            </a:extLst>
          </p:cNvPr>
          <p:cNvSpPr/>
          <p:nvPr/>
        </p:nvSpPr>
        <p:spPr>
          <a:xfrm>
            <a:off x="525935" y="2379575"/>
            <a:ext cx="7817900" cy="1692771"/>
          </a:xfrm>
          <a:prstGeom prst="rect">
            <a:avLst/>
          </a:prstGeom>
        </p:spPr>
        <p:txBody>
          <a:bodyPr wrap="square">
            <a:spAutoFit/>
          </a:bodyPr>
          <a:lstStyle/>
          <a:p>
            <a:pPr marL="571500" indent="-571500">
              <a:spcBef>
                <a:spcPts val="1200"/>
              </a:spcBef>
              <a:buFont typeface="Arial" panose="020B0604020202020204" pitchFamily="34" charset="0"/>
              <a:buChar char="•"/>
            </a:pPr>
            <a:r>
              <a:rPr lang="en-GB" sz="2800" dirty="0">
                <a:solidFill>
                  <a:schemeClr val="tx1">
                    <a:lumMod val="75000"/>
                    <a:lumOff val="25000"/>
                  </a:schemeClr>
                </a:solidFill>
                <a:latin typeface="Calibri" panose="020F0502020204030204" pitchFamily="34" charset="0"/>
                <a:ea typeface="Calibri" panose="020F0502020204030204" pitchFamily="34" charset="0"/>
                <a:cs typeface="Times New Roman" panose="02020603050405020304" pitchFamily="18" charset="0"/>
              </a:rPr>
              <a:t>Give new things a chance.</a:t>
            </a:r>
          </a:p>
          <a:p>
            <a:pPr marL="571500" indent="-571500">
              <a:spcBef>
                <a:spcPts val="1200"/>
              </a:spcBef>
              <a:buFont typeface="Arial" panose="020B0604020202020204" pitchFamily="34" charset="0"/>
              <a:buChar char="•"/>
            </a:pPr>
            <a:r>
              <a:rPr lang="en-GB" sz="2800" dirty="0">
                <a:solidFill>
                  <a:schemeClr val="tx1">
                    <a:lumMod val="75000"/>
                    <a:lumOff val="25000"/>
                  </a:schemeClr>
                </a:solidFill>
                <a:latin typeface="Calibri" panose="020F0502020204030204" pitchFamily="34" charset="0"/>
                <a:cs typeface="Times New Roman" panose="02020603050405020304" pitchFamily="18" charset="0"/>
              </a:rPr>
              <a:t>Don’t give up.</a:t>
            </a:r>
          </a:p>
          <a:p>
            <a:pPr marL="571500" indent="-571500">
              <a:spcBef>
                <a:spcPts val="1200"/>
              </a:spcBef>
              <a:buFont typeface="Arial" panose="020B0604020202020204" pitchFamily="34" charset="0"/>
              <a:buChar char="•"/>
            </a:pPr>
            <a:r>
              <a:rPr lang="en-GB" sz="2800" dirty="0">
                <a:solidFill>
                  <a:schemeClr val="tx1">
                    <a:lumMod val="75000"/>
                    <a:lumOff val="25000"/>
                  </a:schemeClr>
                </a:solidFill>
                <a:latin typeface="Calibri" panose="020F0502020204030204" pitchFamily="34" charset="0"/>
                <a:cs typeface="Times New Roman" panose="02020603050405020304" pitchFamily="18" charset="0"/>
              </a:rPr>
              <a:t>Embrace new opportunities.</a:t>
            </a:r>
            <a:endParaRPr lang="en-GB" sz="2800" dirty="0">
              <a:solidFill>
                <a:schemeClr val="tx1">
                  <a:lumMod val="75000"/>
                  <a:lumOff val="25000"/>
                </a:schemeClr>
              </a:solidFill>
            </a:endParaRPr>
          </a:p>
        </p:txBody>
      </p:sp>
    </p:spTree>
    <p:extLst>
      <p:ext uri="{BB962C8B-B14F-4D97-AF65-F5344CB8AC3E}">
        <p14:creationId xmlns:p14="http://schemas.microsoft.com/office/powerpoint/2010/main" val="92505943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C0E2D70D-BA6D-42AC-8B53-49A3309F5D24}"/>
              </a:ext>
            </a:extLst>
          </p:cNvPr>
          <p:cNvSpPr txBox="1"/>
          <p:nvPr/>
        </p:nvSpPr>
        <p:spPr>
          <a:xfrm>
            <a:off x="7433583" y="6336977"/>
            <a:ext cx="4401432" cy="400110"/>
          </a:xfrm>
          <a:prstGeom prst="rect">
            <a:avLst/>
          </a:prstGeom>
          <a:noFill/>
        </p:spPr>
        <p:txBody>
          <a:bodyPr wrap="square" rtlCol="0">
            <a:spAutoFit/>
          </a:bodyPr>
          <a:lstStyle/>
          <a:p>
            <a:pPr algn="r"/>
            <a:r>
              <a:rPr lang="en-GB" sz="2000" b="1" dirty="0">
                <a:solidFill>
                  <a:srgbClr val="FD6300"/>
                </a:solidFill>
                <a:latin typeface="Calibri" panose="020F0502020204030204" pitchFamily="34" charset="0"/>
              </a:rPr>
              <a:t>Read more on page 137</a:t>
            </a:r>
          </a:p>
        </p:txBody>
      </p:sp>
      <p:sp>
        <p:nvSpPr>
          <p:cNvPr id="5" name="Rectangle 4">
            <a:extLst>
              <a:ext uri="{FF2B5EF4-FFF2-40B4-BE49-F238E27FC236}">
                <a16:creationId xmlns:a16="http://schemas.microsoft.com/office/drawing/2014/main" id="{B04B4A76-D1C5-4139-A5E9-C38FFF1A9704}"/>
              </a:ext>
            </a:extLst>
          </p:cNvPr>
          <p:cNvSpPr/>
          <p:nvPr/>
        </p:nvSpPr>
        <p:spPr>
          <a:xfrm>
            <a:off x="491845" y="1387759"/>
            <a:ext cx="5755293" cy="646331"/>
          </a:xfrm>
          <a:prstGeom prst="rect">
            <a:avLst/>
          </a:prstGeom>
        </p:spPr>
        <p:txBody>
          <a:bodyPr wrap="none">
            <a:spAutoFit/>
          </a:bodyPr>
          <a:lstStyle/>
          <a:p>
            <a:pPr lvl="0">
              <a:spcAft>
                <a:spcPts val="0"/>
              </a:spcAft>
            </a:pPr>
            <a:r>
              <a:rPr lang="en-GB" sz="3600" b="1" dirty="0">
                <a:solidFill>
                  <a:schemeClr val="tx1">
                    <a:lumMod val="75000"/>
                    <a:lumOff val="25000"/>
                  </a:schemeClr>
                </a:solidFill>
                <a:latin typeface="Calibri" panose="020F0502020204030204" pitchFamily="34" charset="0"/>
                <a:ea typeface="Calibri" panose="020F0502020204030204" pitchFamily="34" charset="0"/>
                <a:cs typeface="Times New Roman" panose="02020603050405020304" pitchFamily="18" charset="0"/>
              </a:rPr>
              <a:t>Be patient and keep the faith</a:t>
            </a:r>
          </a:p>
        </p:txBody>
      </p:sp>
      <p:sp>
        <p:nvSpPr>
          <p:cNvPr id="6" name="TextBox 5">
            <a:extLst>
              <a:ext uri="{FF2B5EF4-FFF2-40B4-BE49-F238E27FC236}">
                <a16:creationId xmlns:a16="http://schemas.microsoft.com/office/drawing/2014/main" id="{90842902-9970-ED4B-BDF0-8EC5647BDC49}"/>
              </a:ext>
            </a:extLst>
          </p:cNvPr>
          <p:cNvSpPr txBox="1"/>
          <p:nvPr/>
        </p:nvSpPr>
        <p:spPr>
          <a:xfrm>
            <a:off x="614393" y="2358550"/>
            <a:ext cx="10933442" cy="2404542"/>
          </a:xfrm>
          <a:prstGeom prst="rect">
            <a:avLst/>
          </a:prstGeom>
          <a:noFill/>
          <a:ln>
            <a:solidFill>
              <a:srgbClr val="FD6300"/>
            </a:solidFill>
          </a:ln>
        </p:spPr>
        <p:txBody>
          <a:bodyPr wrap="square" tIns="108000" bIns="108000" rtlCol="0">
            <a:spAutoFit/>
          </a:bodyPr>
          <a:lstStyle/>
          <a:p>
            <a:pPr algn="ctr">
              <a:lnSpc>
                <a:spcPct val="120000"/>
              </a:lnSpc>
            </a:pPr>
            <a:r>
              <a:rPr lang="en-GB" sz="2400" dirty="0">
                <a:solidFill>
                  <a:schemeClr val="tx1">
                    <a:lumMod val="75000"/>
                    <a:lumOff val="25000"/>
                  </a:schemeClr>
                </a:solidFill>
                <a:latin typeface="Calibri" panose="020F0502020204030204" pitchFamily="34" charset="0"/>
                <a:cs typeface="Calibri" panose="020F0502020204030204" pitchFamily="34" charset="0"/>
              </a:rPr>
              <a:t>The connections you make, and the questions you ask in those subjects, are more important than any others. If your starting point in the subjects you don’t like is behind where it is in your favourite subjects, then you’ll have to try even harder to make more progress and get where you’re going. You can either look at that as something to be afraid of or something to challenge yourself with. </a:t>
            </a:r>
          </a:p>
        </p:txBody>
      </p:sp>
    </p:spTree>
    <p:extLst>
      <p:ext uri="{BB962C8B-B14F-4D97-AF65-F5344CB8AC3E}">
        <p14:creationId xmlns:p14="http://schemas.microsoft.com/office/powerpoint/2010/main" val="338139897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766194" y="2084691"/>
            <a:ext cx="8358691" cy="3416320"/>
          </a:xfrm>
          <a:prstGeom prst="rect">
            <a:avLst/>
          </a:prstGeom>
          <a:noFill/>
        </p:spPr>
        <p:txBody>
          <a:bodyPr wrap="square" rtlCol="0">
            <a:spAutoFit/>
          </a:bodyPr>
          <a:lstStyle/>
          <a:p>
            <a:pPr algn="ctr"/>
            <a:r>
              <a:rPr lang="en-US" sz="3600" b="1" dirty="0">
                <a:solidFill>
                  <a:schemeClr val="tx1">
                    <a:lumMod val="75000"/>
                    <a:lumOff val="25000"/>
                  </a:schemeClr>
                </a:solidFill>
                <a:latin typeface="Calibri" panose="020F0502020204030204" pitchFamily="34" charset="0"/>
                <a:cs typeface="Calibri" panose="020F0502020204030204" pitchFamily="34" charset="0"/>
              </a:rPr>
              <a:t>“Fear is just an emotion, you can’t let your emotions rule your life</a:t>
            </a:r>
            <a:r>
              <a:rPr lang="mr-IN" sz="3600" b="1" dirty="0">
                <a:solidFill>
                  <a:schemeClr val="tx1">
                    <a:lumMod val="75000"/>
                    <a:lumOff val="25000"/>
                  </a:schemeClr>
                </a:solidFill>
                <a:latin typeface="Calibri" panose="020F0502020204030204" pitchFamily="34" charset="0"/>
              </a:rPr>
              <a:t>…</a:t>
            </a:r>
            <a:r>
              <a:rPr lang="en-GB" sz="3600" b="1" dirty="0">
                <a:solidFill>
                  <a:schemeClr val="tx1">
                    <a:lumMod val="75000"/>
                    <a:lumOff val="25000"/>
                  </a:schemeClr>
                </a:solidFill>
                <a:latin typeface="Calibri" panose="020F0502020204030204" pitchFamily="34" charset="0"/>
                <a:cs typeface="Calibri" panose="020F0502020204030204" pitchFamily="34" charset="0"/>
              </a:rPr>
              <a:t>you just have to do what you would do if you weren’t afraid and then go from there.”</a:t>
            </a:r>
          </a:p>
          <a:p>
            <a:pPr algn="ctr"/>
            <a:endParaRPr lang="en-GB" dirty="0">
              <a:solidFill>
                <a:schemeClr val="tx1">
                  <a:lumMod val="75000"/>
                  <a:lumOff val="25000"/>
                </a:schemeClr>
              </a:solidFill>
              <a:latin typeface="Calibri" panose="020F0502020204030204" pitchFamily="34" charset="0"/>
              <a:cs typeface="Calibri" panose="020F0502020204030204" pitchFamily="34" charset="0"/>
            </a:endParaRPr>
          </a:p>
          <a:p>
            <a:pPr algn="ctr"/>
            <a:endParaRPr lang="en-GB" dirty="0">
              <a:solidFill>
                <a:schemeClr val="tx1">
                  <a:lumMod val="75000"/>
                  <a:lumOff val="25000"/>
                </a:schemeClr>
              </a:solidFill>
              <a:latin typeface="Calibri" panose="020F0502020204030204" pitchFamily="34" charset="0"/>
              <a:cs typeface="Calibri" panose="020F0502020204030204" pitchFamily="34" charset="0"/>
            </a:endParaRPr>
          </a:p>
          <a:p>
            <a:pPr algn="ctr"/>
            <a:r>
              <a:rPr lang="en-GB" b="1" dirty="0">
                <a:solidFill>
                  <a:schemeClr val="tx1">
                    <a:lumMod val="75000"/>
                    <a:lumOff val="25000"/>
                  </a:schemeClr>
                </a:solidFill>
                <a:latin typeface="Calibri" panose="020F0502020204030204" pitchFamily="34" charset="0"/>
                <a:cs typeface="Calibri" panose="020F0502020204030204" pitchFamily="34" charset="0"/>
              </a:rPr>
              <a:t>Venus Williams </a:t>
            </a:r>
          </a:p>
          <a:p>
            <a:pPr algn="ctr"/>
            <a:r>
              <a:rPr lang="en-GB" dirty="0">
                <a:solidFill>
                  <a:schemeClr val="tx1">
                    <a:lumMod val="75000"/>
                    <a:lumOff val="25000"/>
                  </a:schemeClr>
                </a:solidFill>
                <a:latin typeface="Calibri" panose="020F0502020204030204" pitchFamily="34" charset="0"/>
                <a:cs typeface="Calibri" panose="020F0502020204030204" pitchFamily="34" charset="0"/>
              </a:rPr>
              <a:t>American tennis player</a:t>
            </a:r>
            <a:endParaRPr lang="en-US" dirty="0">
              <a:solidFill>
                <a:schemeClr val="tx1">
                  <a:lumMod val="75000"/>
                  <a:lumOff val="25000"/>
                </a:schemeClr>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413684216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202E1EB5-0EEF-4514-A7F3-07490AAA63E0}"/>
              </a:ext>
            </a:extLst>
          </p:cNvPr>
          <p:cNvSpPr txBox="1"/>
          <p:nvPr/>
        </p:nvSpPr>
        <p:spPr>
          <a:xfrm>
            <a:off x="755970" y="1608027"/>
            <a:ext cx="8651982" cy="4036746"/>
          </a:xfrm>
          <a:prstGeom prst="rect">
            <a:avLst/>
          </a:prstGeom>
          <a:noFill/>
        </p:spPr>
        <p:txBody>
          <a:bodyPr wrap="square" rtlCol="0">
            <a:spAutoFit/>
          </a:bodyPr>
          <a:lstStyle/>
          <a:p>
            <a:pPr>
              <a:lnSpc>
                <a:spcPct val="120000"/>
              </a:lnSpc>
            </a:pPr>
            <a:r>
              <a:rPr lang="en-GB" sz="3600" dirty="0">
                <a:solidFill>
                  <a:schemeClr val="tx1">
                    <a:lumMod val="75000"/>
                    <a:lumOff val="25000"/>
                  </a:schemeClr>
                </a:solidFill>
                <a:latin typeface="Calibri" panose="020F0502020204030204" pitchFamily="34" charset="0"/>
                <a:cs typeface="Calibri" panose="020F0502020204030204" pitchFamily="34" charset="0"/>
              </a:rPr>
              <a:t>Spend your time at secondary school being the best version of you. </a:t>
            </a:r>
          </a:p>
          <a:p>
            <a:pPr>
              <a:lnSpc>
                <a:spcPct val="120000"/>
              </a:lnSpc>
            </a:pPr>
            <a:endParaRPr lang="en-GB" sz="3600" dirty="0">
              <a:solidFill>
                <a:schemeClr val="tx1">
                  <a:lumMod val="75000"/>
                  <a:lumOff val="25000"/>
                </a:schemeClr>
              </a:solidFill>
              <a:latin typeface="Calibri" panose="020F0502020204030204" pitchFamily="34" charset="0"/>
              <a:cs typeface="Calibri" panose="020F0502020204030204" pitchFamily="34" charset="0"/>
            </a:endParaRPr>
          </a:p>
          <a:p>
            <a:pPr>
              <a:lnSpc>
                <a:spcPct val="120000"/>
              </a:lnSpc>
            </a:pPr>
            <a:r>
              <a:rPr lang="en-GB" sz="3600" dirty="0">
                <a:solidFill>
                  <a:schemeClr val="tx1">
                    <a:lumMod val="75000"/>
                    <a:lumOff val="25000"/>
                  </a:schemeClr>
                </a:solidFill>
                <a:latin typeface="Calibri" panose="020F0502020204030204" pitchFamily="34" charset="0"/>
                <a:cs typeface="Calibri" panose="020F0502020204030204" pitchFamily="34" charset="0"/>
              </a:rPr>
              <a:t>Spend time finding your way and make the mistakes you need to (and will) make to learn to be even better. </a:t>
            </a:r>
          </a:p>
        </p:txBody>
      </p:sp>
    </p:spTree>
    <p:extLst>
      <p:ext uri="{BB962C8B-B14F-4D97-AF65-F5344CB8AC3E}">
        <p14:creationId xmlns:p14="http://schemas.microsoft.com/office/powerpoint/2010/main" val="135533674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159C3E85-5162-4832-8D95-C2662522C12D}"/>
              </a:ext>
            </a:extLst>
          </p:cNvPr>
          <p:cNvSpPr txBox="1"/>
          <p:nvPr/>
        </p:nvSpPr>
        <p:spPr>
          <a:xfrm>
            <a:off x="606797" y="1408689"/>
            <a:ext cx="6473483" cy="646331"/>
          </a:xfrm>
          <a:prstGeom prst="rect">
            <a:avLst/>
          </a:prstGeom>
          <a:noFill/>
        </p:spPr>
        <p:txBody>
          <a:bodyPr wrap="square" rtlCol="0">
            <a:spAutoFit/>
          </a:bodyPr>
          <a:lstStyle/>
          <a:p>
            <a:r>
              <a:rPr lang="en-GB" sz="3600" b="1" dirty="0">
                <a:solidFill>
                  <a:schemeClr val="tx1">
                    <a:lumMod val="75000"/>
                    <a:lumOff val="25000"/>
                  </a:schemeClr>
                </a:solidFill>
                <a:latin typeface="Calibri" panose="020F0502020204030204" pitchFamily="34" charset="0"/>
              </a:rPr>
              <a:t>Activity: Keeping yourself well </a:t>
            </a:r>
          </a:p>
        </p:txBody>
      </p:sp>
      <p:pic>
        <p:nvPicPr>
          <p:cNvPr id="3" name="Picture 2">
            <a:extLst>
              <a:ext uri="{FF2B5EF4-FFF2-40B4-BE49-F238E27FC236}">
                <a16:creationId xmlns:a16="http://schemas.microsoft.com/office/drawing/2014/main" id="{F5F669ED-CA4D-4BA3-AA24-73614CF61BF3}"/>
              </a:ext>
            </a:extLst>
          </p:cNvPr>
          <p:cNvPicPr>
            <a:picLocks noChangeAspect="1"/>
          </p:cNvPicPr>
          <p:nvPr/>
        </p:nvPicPr>
        <p:blipFill>
          <a:blip r:embed="rId2"/>
          <a:stretch>
            <a:fillRect/>
          </a:stretch>
        </p:blipFill>
        <p:spPr>
          <a:xfrm>
            <a:off x="6275412" y="2512378"/>
            <a:ext cx="5214196" cy="3444240"/>
          </a:xfrm>
          <a:prstGeom prst="rect">
            <a:avLst/>
          </a:prstGeom>
        </p:spPr>
      </p:pic>
      <p:sp>
        <p:nvSpPr>
          <p:cNvPr id="4" name="TextBox 3">
            <a:extLst>
              <a:ext uri="{FF2B5EF4-FFF2-40B4-BE49-F238E27FC236}">
                <a16:creationId xmlns:a16="http://schemas.microsoft.com/office/drawing/2014/main" id="{46C8093D-AFBB-41DF-A2B9-77F2EA1BF658}"/>
              </a:ext>
            </a:extLst>
          </p:cNvPr>
          <p:cNvSpPr txBox="1"/>
          <p:nvPr/>
        </p:nvSpPr>
        <p:spPr>
          <a:xfrm>
            <a:off x="329784" y="2512378"/>
            <a:ext cx="5445704" cy="1384995"/>
          </a:xfrm>
          <a:prstGeom prst="rect">
            <a:avLst/>
          </a:prstGeom>
          <a:noFill/>
          <a:ln w="19050">
            <a:solidFill>
              <a:srgbClr val="FD6300"/>
            </a:solidFill>
          </a:ln>
        </p:spPr>
        <p:txBody>
          <a:bodyPr wrap="square" rtlCol="0">
            <a:spAutoFit/>
          </a:bodyPr>
          <a:lstStyle/>
          <a:p>
            <a:r>
              <a:rPr lang="en-GB" sz="2800" dirty="0">
                <a:solidFill>
                  <a:schemeClr val="tx1">
                    <a:lumMod val="75000"/>
                    <a:lumOff val="25000"/>
                  </a:schemeClr>
                </a:solidFill>
                <a:latin typeface="Calibri" panose="020F0502020204030204" pitchFamily="34" charset="0"/>
                <a:cs typeface="Calibri" panose="020F0502020204030204" pitchFamily="34" charset="0"/>
              </a:rPr>
              <a:t>Write down three things that you are going to do when starting your new school to help you stay well. </a:t>
            </a:r>
          </a:p>
        </p:txBody>
      </p:sp>
    </p:spTree>
    <p:extLst>
      <p:ext uri="{BB962C8B-B14F-4D97-AF65-F5344CB8AC3E}">
        <p14:creationId xmlns:p14="http://schemas.microsoft.com/office/powerpoint/2010/main" val="385767870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686678" y="1843950"/>
            <a:ext cx="9574306" cy="3600986"/>
          </a:xfrm>
          <a:prstGeom prst="rect">
            <a:avLst/>
          </a:prstGeom>
          <a:noFill/>
        </p:spPr>
        <p:txBody>
          <a:bodyPr wrap="square" rtlCol="0">
            <a:spAutoFit/>
          </a:bodyPr>
          <a:lstStyle/>
          <a:p>
            <a:r>
              <a:rPr lang="en-US" sz="3600" b="1" dirty="0">
                <a:solidFill>
                  <a:schemeClr val="tx1">
                    <a:lumMod val="75000"/>
                    <a:lumOff val="25000"/>
                  </a:schemeClr>
                </a:solidFill>
                <a:latin typeface="Calibri" panose="020F0502020204030204" pitchFamily="34" charset="0"/>
                <a:cs typeface="Calibri" panose="020F0502020204030204" pitchFamily="34" charset="0"/>
              </a:rPr>
              <a:t>“Success </a:t>
            </a:r>
            <a:r>
              <a:rPr lang="en-US" sz="3600" b="1" dirty="0" err="1">
                <a:solidFill>
                  <a:schemeClr val="tx1">
                    <a:lumMod val="75000"/>
                    <a:lumOff val="25000"/>
                  </a:schemeClr>
                </a:solidFill>
                <a:latin typeface="Calibri" panose="020F0502020204030204" pitchFamily="34" charset="0"/>
                <a:cs typeface="Calibri" panose="020F0502020204030204" pitchFamily="34" charset="0"/>
              </a:rPr>
              <a:t>isn</a:t>
            </a:r>
            <a:r>
              <a:rPr lang="ur-PK" sz="3600" b="1" dirty="0">
                <a:solidFill>
                  <a:schemeClr val="tx1">
                    <a:lumMod val="75000"/>
                    <a:lumOff val="25000"/>
                  </a:schemeClr>
                </a:solidFill>
                <a:latin typeface="Calibri" panose="020F0502020204030204" pitchFamily="34" charset="0"/>
                <a:cs typeface="Calibri" panose="020F0502020204030204" pitchFamily="34" charset="0"/>
              </a:rPr>
              <a:t>’</a:t>
            </a:r>
            <a:r>
              <a:rPr lang="en-US" sz="3600" b="1" dirty="0">
                <a:solidFill>
                  <a:schemeClr val="tx1">
                    <a:lumMod val="75000"/>
                    <a:lumOff val="25000"/>
                  </a:schemeClr>
                </a:solidFill>
                <a:latin typeface="Calibri" panose="020F0502020204030204" pitchFamily="34" charset="0"/>
                <a:cs typeface="Calibri" panose="020F0502020204030204" pitchFamily="34" charset="0"/>
              </a:rPr>
              <a:t>t always about greatness. It’s about consistency. Consistent hard work leads to success. Greatness will come.”</a:t>
            </a:r>
          </a:p>
          <a:p>
            <a:endParaRPr lang="en-US" sz="3600" dirty="0">
              <a:solidFill>
                <a:schemeClr val="tx1">
                  <a:lumMod val="75000"/>
                  <a:lumOff val="25000"/>
                </a:schemeClr>
              </a:solidFill>
              <a:latin typeface="Calibri" panose="020F0502020204030204" pitchFamily="34" charset="0"/>
              <a:cs typeface="Calibri" panose="020F0502020204030204" pitchFamily="34" charset="0"/>
            </a:endParaRPr>
          </a:p>
          <a:p>
            <a:r>
              <a:rPr lang="en-US" sz="2800" b="1" i="1" dirty="0">
                <a:solidFill>
                  <a:schemeClr val="tx1">
                    <a:lumMod val="75000"/>
                    <a:lumOff val="25000"/>
                  </a:schemeClr>
                </a:solidFill>
                <a:latin typeface="Calibri" panose="020F0502020204030204" pitchFamily="34" charset="0"/>
                <a:cs typeface="Calibri" panose="020F0502020204030204" pitchFamily="34" charset="0"/>
              </a:rPr>
              <a:t>Dwayne ‘The Rock’ Johnson </a:t>
            </a:r>
          </a:p>
          <a:p>
            <a:r>
              <a:rPr lang="en-US" sz="2800" i="1" dirty="0">
                <a:solidFill>
                  <a:schemeClr val="tx1">
                    <a:lumMod val="75000"/>
                    <a:lumOff val="25000"/>
                  </a:schemeClr>
                </a:solidFill>
                <a:latin typeface="Calibri" panose="020F0502020204030204" pitchFamily="34" charset="0"/>
                <a:cs typeface="Calibri" panose="020F0502020204030204" pitchFamily="34" charset="0"/>
              </a:rPr>
              <a:t>American-Canadian actor, producer and former professional writer</a:t>
            </a:r>
          </a:p>
        </p:txBody>
      </p:sp>
    </p:spTree>
    <p:extLst>
      <p:ext uri="{BB962C8B-B14F-4D97-AF65-F5344CB8AC3E}">
        <p14:creationId xmlns:p14="http://schemas.microsoft.com/office/powerpoint/2010/main" val="300036094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34031" y="1490030"/>
            <a:ext cx="10424160" cy="646331"/>
          </a:xfrm>
          <a:prstGeom prst="rect">
            <a:avLst/>
          </a:prstGeom>
          <a:noFill/>
        </p:spPr>
        <p:txBody>
          <a:bodyPr wrap="square" rtlCol="0">
            <a:spAutoFit/>
          </a:bodyPr>
          <a:lstStyle/>
          <a:p>
            <a:r>
              <a:rPr lang="en-US" sz="3600" b="1" dirty="0">
                <a:solidFill>
                  <a:schemeClr val="tx1">
                    <a:lumMod val="75000"/>
                    <a:lumOff val="25000"/>
                  </a:schemeClr>
                </a:solidFill>
                <a:latin typeface="Calibri" panose="020F0502020204030204" pitchFamily="34" charset="0"/>
                <a:cs typeface="Calibri" panose="020F0502020204030204" pitchFamily="34" charset="0"/>
              </a:rPr>
              <a:t>Here is the very final video from Gemma.</a:t>
            </a:r>
          </a:p>
        </p:txBody>
      </p:sp>
      <p:pic>
        <p:nvPicPr>
          <p:cNvPr id="5" name="Picture 4" descr="A person smiling for the camera&#10;&#10;Description automatically generated">
            <a:hlinkClick r:id="rId2"/>
            <a:extLst>
              <a:ext uri="{FF2B5EF4-FFF2-40B4-BE49-F238E27FC236}">
                <a16:creationId xmlns:a16="http://schemas.microsoft.com/office/drawing/2014/main" id="{1547DED4-1EA6-B943-AB58-3A6A1F801096}"/>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680358" y="2136360"/>
            <a:ext cx="8071758" cy="4521067"/>
          </a:xfrm>
          <a:prstGeom prst="rect">
            <a:avLst/>
          </a:prstGeom>
        </p:spPr>
      </p:pic>
      <p:pic>
        <p:nvPicPr>
          <p:cNvPr id="4" name="Picture 3" descr="A close up of a logo&#10;&#10;Description automatically generated">
            <a:hlinkClick r:id="rId2"/>
            <a:extLst>
              <a:ext uri="{FF2B5EF4-FFF2-40B4-BE49-F238E27FC236}">
                <a16:creationId xmlns:a16="http://schemas.microsoft.com/office/drawing/2014/main" id="{D518D8AD-529D-BD4F-A1CA-A8916108C955}"/>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3554187" y="3069743"/>
            <a:ext cx="2324100" cy="2654300"/>
          </a:xfrm>
          <a:prstGeom prst="rect">
            <a:avLst/>
          </a:prstGeom>
        </p:spPr>
      </p:pic>
    </p:spTree>
    <p:extLst>
      <p:ext uri="{BB962C8B-B14F-4D97-AF65-F5344CB8AC3E}">
        <p14:creationId xmlns:p14="http://schemas.microsoft.com/office/powerpoint/2010/main" val="173641708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629689" y="1476384"/>
            <a:ext cx="10762937" cy="1377557"/>
          </a:xfrm>
          <a:prstGeom prst="rect">
            <a:avLst/>
          </a:prstGeom>
          <a:noFill/>
        </p:spPr>
        <p:txBody>
          <a:bodyPr wrap="square" rtlCol="0">
            <a:spAutoFit/>
          </a:bodyPr>
          <a:lstStyle/>
          <a:p>
            <a:pPr>
              <a:lnSpc>
                <a:spcPct val="120000"/>
              </a:lnSpc>
            </a:pPr>
            <a:r>
              <a:rPr lang="en-US" sz="3600" b="1" dirty="0">
                <a:solidFill>
                  <a:schemeClr val="tx1">
                    <a:lumMod val="75000"/>
                    <a:lumOff val="25000"/>
                  </a:schemeClr>
                </a:solidFill>
                <a:latin typeface="Calibri" panose="020F0502020204030204" pitchFamily="34" charset="0"/>
                <a:cs typeface="Calibri" panose="020F0502020204030204" pitchFamily="34" charset="0"/>
              </a:rPr>
              <a:t>Welcome to Session 9 – our very last session together.</a:t>
            </a:r>
          </a:p>
          <a:p>
            <a:pPr>
              <a:lnSpc>
                <a:spcPct val="120000"/>
              </a:lnSpc>
            </a:pPr>
            <a:r>
              <a:rPr lang="en-US" sz="3600" b="1" dirty="0">
                <a:solidFill>
                  <a:schemeClr val="tx1">
                    <a:lumMod val="75000"/>
                    <a:lumOff val="25000"/>
                  </a:schemeClr>
                </a:solidFill>
                <a:latin typeface="Calibri" panose="020F0502020204030204" pitchFamily="34" charset="0"/>
                <a:cs typeface="Calibri" panose="020F0502020204030204" pitchFamily="34" charset="0"/>
              </a:rPr>
              <a:t>Last time, we looked at ‘friendships and fallouts’.</a:t>
            </a:r>
          </a:p>
        </p:txBody>
      </p:sp>
      <p:sp>
        <p:nvSpPr>
          <p:cNvPr id="4" name="TextBox 3"/>
          <p:cNvSpPr txBox="1"/>
          <p:nvPr/>
        </p:nvSpPr>
        <p:spPr>
          <a:xfrm>
            <a:off x="629689" y="3301660"/>
            <a:ext cx="10343111" cy="1835567"/>
          </a:xfrm>
          <a:prstGeom prst="rect">
            <a:avLst/>
          </a:prstGeom>
          <a:noFill/>
        </p:spPr>
        <p:txBody>
          <a:bodyPr wrap="square" rtlCol="0">
            <a:spAutoFit/>
          </a:bodyPr>
          <a:lstStyle/>
          <a:p>
            <a:pPr>
              <a:lnSpc>
                <a:spcPct val="120000"/>
              </a:lnSpc>
            </a:pPr>
            <a:r>
              <a:rPr lang="en-US" sz="2400" dirty="0">
                <a:solidFill>
                  <a:schemeClr val="tx1">
                    <a:lumMod val="75000"/>
                    <a:lumOff val="25000"/>
                  </a:schemeClr>
                </a:solidFill>
                <a:latin typeface="Calibri" panose="020F0502020204030204" pitchFamily="34" charset="0"/>
                <a:cs typeface="Calibri" panose="020F0502020204030204" pitchFamily="34" charset="0"/>
              </a:rPr>
              <a:t>We looked at the kind of friends you want and the kind of friend you want to be.</a:t>
            </a:r>
          </a:p>
          <a:p>
            <a:pPr>
              <a:lnSpc>
                <a:spcPct val="120000"/>
              </a:lnSpc>
            </a:pPr>
            <a:endParaRPr lang="en-US" sz="2400" dirty="0">
              <a:solidFill>
                <a:schemeClr val="tx1">
                  <a:lumMod val="75000"/>
                  <a:lumOff val="25000"/>
                </a:schemeClr>
              </a:solidFill>
              <a:latin typeface="Calibri" panose="020F0502020204030204" pitchFamily="34" charset="0"/>
              <a:cs typeface="Calibri" panose="020F0502020204030204" pitchFamily="34" charset="0"/>
            </a:endParaRPr>
          </a:p>
          <a:p>
            <a:pPr>
              <a:lnSpc>
                <a:spcPct val="120000"/>
              </a:lnSpc>
            </a:pPr>
            <a:r>
              <a:rPr lang="en-US" sz="2400" dirty="0">
                <a:solidFill>
                  <a:schemeClr val="tx1">
                    <a:lumMod val="75000"/>
                    <a:lumOff val="25000"/>
                  </a:schemeClr>
                </a:solidFill>
                <a:latin typeface="Calibri" panose="020F0502020204030204" pitchFamily="34" charset="0"/>
                <a:cs typeface="Calibri" panose="020F0502020204030204" pitchFamily="34" charset="0"/>
              </a:rPr>
              <a:t>We explored the idea that sometimes friendships change and that is OK, BUT also that we should always act with kindness in each circumstance.</a:t>
            </a:r>
          </a:p>
        </p:txBody>
      </p:sp>
    </p:spTree>
    <p:extLst>
      <p:ext uri="{BB962C8B-B14F-4D97-AF65-F5344CB8AC3E}">
        <p14:creationId xmlns:p14="http://schemas.microsoft.com/office/powerpoint/2010/main" val="68328761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56338" y="1367770"/>
            <a:ext cx="10251570" cy="3871829"/>
          </a:xfrm>
          <a:prstGeom prst="rect">
            <a:avLst/>
          </a:prstGeom>
          <a:noFill/>
        </p:spPr>
        <p:txBody>
          <a:bodyPr wrap="square" rtlCol="0">
            <a:spAutoFit/>
          </a:bodyPr>
          <a:lstStyle/>
          <a:p>
            <a:pPr>
              <a:lnSpc>
                <a:spcPct val="120000"/>
              </a:lnSpc>
            </a:pPr>
            <a:r>
              <a:rPr lang="en-US" sz="3600" b="1" dirty="0">
                <a:solidFill>
                  <a:schemeClr val="tx1">
                    <a:lumMod val="75000"/>
                    <a:lumOff val="25000"/>
                  </a:schemeClr>
                </a:solidFill>
                <a:latin typeface="Calibri" panose="020F0502020204030204" pitchFamily="34" charset="0"/>
                <a:cs typeface="Calibri" panose="020F0502020204030204" pitchFamily="34" charset="0"/>
              </a:rPr>
              <a:t>So our journey is now over. We have taken you through nine sessions to try and help you be ready </a:t>
            </a:r>
            <a:r>
              <a:rPr lang="en-US" sz="3600" b="1">
                <a:solidFill>
                  <a:schemeClr val="tx1">
                    <a:lumMod val="75000"/>
                    <a:lumOff val="25000"/>
                  </a:schemeClr>
                </a:solidFill>
                <a:latin typeface="Calibri" panose="020F0502020204030204" pitchFamily="34" charset="0"/>
                <a:cs typeface="Calibri" panose="020F0502020204030204" pitchFamily="34" charset="0"/>
              </a:rPr>
              <a:t>for secondary </a:t>
            </a:r>
            <a:r>
              <a:rPr lang="en-US" sz="3600" b="1" dirty="0">
                <a:solidFill>
                  <a:schemeClr val="tx1">
                    <a:lumMod val="75000"/>
                    <a:lumOff val="25000"/>
                  </a:schemeClr>
                </a:solidFill>
                <a:latin typeface="Calibri" panose="020F0502020204030204" pitchFamily="34" charset="0"/>
                <a:cs typeface="Calibri" panose="020F0502020204030204" pitchFamily="34" charset="0"/>
              </a:rPr>
              <a:t>school and to be awesome.</a:t>
            </a:r>
          </a:p>
          <a:p>
            <a:pPr>
              <a:lnSpc>
                <a:spcPct val="120000"/>
              </a:lnSpc>
            </a:pPr>
            <a:endParaRPr lang="en-US" dirty="0">
              <a:solidFill>
                <a:schemeClr val="tx1">
                  <a:lumMod val="75000"/>
                  <a:lumOff val="25000"/>
                </a:schemeClr>
              </a:solidFill>
              <a:latin typeface="Calibri Light" panose="020F0302020204030204" pitchFamily="34" charset="0"/>
              <a:cs typeface="Calibri Light" panose="020F0302020204030204" pitchFamily="34" charset="0"/>
            </a:endParaRPr>
          </a:p>
          <a:p>
            <a:pPr>
              <a:lnSpc>
                <a:spcPct val="120000"/>
              </a:lnSpc>
            </a:pPr>
            <a:r>
              <a:rPr lang="en-US" sz="2000" dirty="0">
                <a:solidFill>
                  <a:schemeClr val="tx1">
                    <a:lumMod val="75000"/>
                    <a:lumOff val="25000"/>
                  </a:schemeClr>
                </a:solidFill>
                <a:latin typeface="Calibri" panose="020F0502020204030204" pitchFamily="34" charset="0"/>
                <a:cs typeface="Calibri" panose="020F0502020204030204" pitchFamily="34" charset="0"/>
              </a:rPr>
              <a:t>Now it is up to you! You are the one in the driving seat, deciding how you are going to live your life and make this transition.</a:t>
            </a:r>
          </a:p>
          <a:p>
            <a:pPr>
              <a:lnSpc>
                <a:spcPct val="120000"/>
              </a:lnSpc>
            </a:pPr>
            <a:endParaRPr lang="en-US" sz="2000" dirty="0">
              <a:solidFill>
                <a:schemeClr val="tx1">
                  <a:lumMod val="75000"/>
                  <a:lumOff val="25000"/>
                </a:schemeClr>
              </a:solidFill>
              <a:latin typeface="Calibri" panose="020F0502020204030204" pitchFamily="34" charset="0"/>
              <a:cs typeface="Calibri" panose="020F0502020204030204" pitchFamily="34" charset="0"/>
            </a:endParaRPr>
          </a:p>
          <a:p>
            <a:pPr>
              <a:lnSpc>
                <a:spcPct val="120000"/>
              </a:lnSpc>
            </a:pPr>
            <a:r>
              <a:rPr lang="en-US" sz="2000" dirty="0">
                <a:solidFill>
                  <a:schemeClr val="tx1">
                    <a:lumMod val="75000"/>
                    <a:lumOff val="25000"/>
                  </a:schemeClr>
                </a:solidFill>
                <a:latin typeface="Calibri" panose="020F0502020204030204" pitchFamily="34" charset="0"/>
                <a:cs typeface="Calibri" panose="020F0502020204030204" pitchFamily="34" charset="0"/>
              </a:rPr>
              <a:t>Have a look through your workbook: have you completed all of the activities?</a:t>
            </a:r>
          </a:p>
        </p:txBody>
      </p:sp>
    </p:spTree>
    <p:extLst>
      <p:ext uri="{BB962C8B-B14F-4D97-AF65-F5344CB8AC3E}">
        <p14:creationId xmlns:p14="http://schemas.microsoft.com/office/powerpoint/2010/main" val="46955818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512614" y="1382443"/>
            <a:ext cx="10940527" cy="1200329"/>
          </a:xfrm>
          <a:prstGeom prst="rect">
            <a:avLst/>
          </a:prstGeom>
          <a:noFill/>
        </p:spPr>
        <p:txBody>
          <a:bodyPr wrap="square" rtlCol="0">
            <a:spAutoFit/>
          </a:bodyPr>
          <a:lstStyle/>
          <a:p>
            <a:r>
              <a:rPr lang="en-US" sz="3600" b="1" dirty="0">
                <a:solidFill>
                  <a:schemeClr val="tx1">
                    <a:lumMod val="75000"/>
                    <a:lumOff val="25000"/>
                  </a:schemeClr>
                </a:solidFill>
                <a:latin typeface="Calibri" panose="020F0502020204030204" pitchFamily="34" charset="0"/>
                <a:cs typeface="Calibri" panose="020F0502020204030204" pitchFamily="34" charset="0"/>
              </a:rPr>
              <a:t>Here are some activities that will help you get ready for secondary school. Why don’t you try some of them?</a:t>
            </a:r>
          </a:p>
        </p:txBody>
      </p:sp>
      <p:pic>
        <p:nvPicPr>
          <p:cNvPr id="4" name="Picture 3" descr="A screenshot of a social media post&#10;&#10;Description automatically generated">
            <a:extLst>
              <a:ext uri="{FF2B5EF4-FFF2-40B4-BE49-F238E27FC236}">
                <a16:creationId xmlns:a16="http://schemas.microsoft.com/office/drawing/2014/main" id="{B4CDA6CA-8379-8A4A-9DE3-D8B48EC06860}"/>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3314065" y="2692401"/>
            <a:ext cx="5563870" cy="3956530"/>
          </a:xfrm>
          <a:prstGeom prst="rect">
            <a:avLst/>
          </a:prstGeom>
        </p:spPr>
      </p:pic>
    </p:spTree>
    <p:extLst>
      <p:ext uri="{BB962C8B-B14F-4D97-AF65-F5344CB8AC3E}">
        <p14:creationId xmlns:p14="http://schemas.microsoft.com/office/powerpoint/2010/main" val="185689369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17901" y="1379486"/>
            <a:ext cx="6377574" cy="1200329"/>
          </a:xfrm>
          <a:prstGeom prst="rect">
            <a:avLst/>
          </a:prstGeom>
          <a:noFill/>
        </p:spPr>
        <p:txBody>
          <a:bodyPr wrap="square" rtlCol="0">
            <a:spAutoFit/>
          </a:bodyPr>
          <a:lstStyle/>
          <a:p>
            <a:r>
              <a:rPr lang="en-US" sz="3600" b="1" dirty="0">
                <a:solidFill>
                  <a:schemeClr val="tx1">
                    <a:lumMod val="75000"/>
                    <a:lumOff val="25000"/>
                  </a:schemeClr>
                </a:solidFill>
                <a:latin typeface="Calibri" panose="020F0502020204030204" pitchFamily="34" charset="0"/>
                <a:cs typeface="Calibri" panose="020F0502020204030204" pitchFamily="34" charset="0"/>
              </a:rPr>
              <a:t>Don’t forget to enter our Be Awesome Go Big competition!</a:t>
            </a:r>
          </a:p>
        </p:txBody>
      </p:sp>
      <p:pic>
        <p:nvPicPr>
          <p:cNvPr id="4" name="Picture 3">
            <a:extLst>
              <a:ext uri="{FF2B5EF4-FFF2-40B4-BE49-F238E27FC236}">
                <a16:creationId xmlns:a16="http://schemas.microsoft.com/office/drawing/2014/main" id="{0919239D-5B7F-4342-93DD-73FD138CD402}"/>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6640947" y="1214594"/>
            <a:ext cx="3871396" cy="5478514"/>
          </a:xfrm>
          <a:prstGeom prst="rect">
            <a:avLst/>
          </a:prstGeom>
        </p:spPr>
      </p:pic>
    </p:spTree>
    <p:extLst>
      <p:ext uri="{BB962C8B-B14F-4D97-AF65-F5344CB8AC3E}">
        <p14:creationId xmlns:p14="http://schemas.microsoft.com/office/powerpoint/2010/main" val="129384719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65737" y="1458005"/>
            <a:ext cx="10633306" cy="1609030"/>
          </a:xfrm>
          <a:prstGeom prst="rect">
            <a:avLst/>
          </a:prstGeom>
          <a:noFill/>
        </p:spPr>
        <p:txBody>
          <a:bodyPr wrap="square" rtlCol="0">
            <a:spAutoFit/>
          </a:bodyPr>
          <a:lstStyle/>
          <a:p>
            <a:pPr>
              <a:lnSpc>
                <a:spcPct val="120000"/>
              </a:lnSpc>
            </a:pPr>
            <a:r>
              <a:rPr lang="en-US" sz="2800" b="1" dirty="0">
                <a:solidFill>
                  <a:schemeClr val="tx1">
                    <a:lumMod val="75000"/>
                    <a:lumOff val="25000"/>
                  </a:schemeClr>
                </a:solidFill>
                <a:latin typeface="Calibri" panose="020F0502020204030204" pitchFamily="34" charset="0"/>
                <a:cs typeface="Calibri" panose="020F0502020204030204" pitchFamily="34" charset="0"/>
              </a:rPr>
              <a:t>Why don’t you write to your new tutor at secondary school and introduce yourself? Tell them what you have learned from doing the ‘Be Awesome, Go Big’ sessions.</a:t>
            </a:r>
          </a:p>
        </p:txBody>
      </p:sp>
      <p:pic>
        <p:nvPicPr>
          <p:cNvPr id="4" name="Picture 3" descr="A screenshot of a cell phone&#10;&#10;Description automatically generated">
            <a:extLst>
              <a:ext uri="{FF2B5EF4-FFF2-40B4-BE49-F238E27FC236}">
                <a16:creationId xmlns:a16="http://schemas.microsoft.com/office/drawing/2014/main" id="{AF5AEF63-3B17-394D-882F-25836501E5CB}"/>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6644640" y="3542090"/>
            <a:ext cx="3962400" cy="2844800"/>
          </a:xfrm>
          <a:prstGeom prst="rect">
            <a:avLst/>
          </a:prstGeom>
        </p:spPr>
      </p:pic>
      <p:pic>
        <p:nvPicPr>
          <p:cNvPr id="7" name="Picture 6" descr="A screenshot of a cell phone&#10;&#10;Description automatically generated">
            <a:extLst>
              <a:ext uri="{FF2B5EF4-FFF2-40B4-BE49-F238E27FC236}">
                <a16:creationId xmlns:a16="http://schemas.microsoft.com/office/drawing/2014/main" id="{E85616F5-23B6-764C-8177-2A8E75AABFD4}"/>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1919990" y="3542090"/>
            <a:ext cx="3962400" cy="2819400"/>
          </a:xfrm>
          <a:prstGeom prst="rect">
            <a:avLst/>
          </a:prstGeom>
        </p:spPr>
      </p:pic>
    </p:spTree>
    <p:extLst>
      <p:ext uri="{BB962C8B-B14F-4D97-AF65-F5344CB8AC3E}">
        <p14:creationId xmlns:p14="http://schemas.microsoft.com/office/powerpoint/2010/main" val="74987119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93663" y="1437140"/>
            <a:ext cx="10812770" cy="1754326"/>
          </a:xfrm>
          <a:prstGeom prst="rect">
            <a:avLst/>
          </a:prstGeom>
          <a:noFill/>
        </p:spPr>
        <p:txBody>
          <a:bodyPr wrap="square" rtlCol="0">
            <a:spAutoFit/>
          </a:bodyPr>
          <a:lstStyle/>
          <a:p>
            <a:r>
              <a:rPr lang="en-US" sz="3600" b="1" dirty="0">
                <a:solidFill>
                  <a:schemeClr val="tx1">
                    <a:lumMod val="75000"/>
                    <a:lumOff val="25000"/>
                  </a:schemeClr>
                </a:solidFill>
                <a:latin typeface="Calibri" panose="020F0502020204030204" pitchFamily="34" charset="0"/>
                <a:cs typeface="Calibri" panose="020F0502020204030204" pitchFamily="34" charset="0"/>
              </a:rPr>
              <a:t>Thank you for joining us on this journey.</a:t>
            </a:r>
          </a:p>
          <a:p>
            <a:endParaRPr lang="en-US" sz="3600" b="1" dirty="0">
              <a:solidFill>
                <a:schemeClr val="tx1">
                  <a:lumMod val="75000"/>
                  <a:lumOff val="25000"/>
                </a:schemeClr>
              </a:solidFill>
              <a:latin typeface="Calibri" panose="020F0502020204030204" pitchFamily="34" charset="0"/>
              <a:cs typeface="Calibri" panose="020F0502020204030204" pitchFamily="34" charset="0"/>
            </a:endParaRPr>
          </a:p>
          <a:p>
            <a:r>
              <a:rPr lang="en-US" sz="3600" b="1" dirty="0">
                <a:solidFill>
                  <a:schemeClr val="tx1">
                    <a:lumMod val="75000"/>
                    <a:lumOff val="25000"/>
                  </a:schemeClr>
                </a:solidFill>
                <a:latin typeface="Calibri" panose="020F0502020204030204" pitchFamily="34" charset="0"/>
                <a:cs typeface="Calibri" panose="020F0502020204030204" pitchFamily="34" charset="0"/>
              </a:rPr>
              <a:t>Here is someone who wants to wish you good luck!</a:t>
            </a:r>
          </a:p>
        </p:txBody>
      </p:sp>
      <p:pic>
        <p:nvPicPr>
          <p:cNvPr id="5" name="Picture 4" descr="A person posing for the camera&#10;&#10;Description automatically generated">
            <a:hlinkClick r:id="rId2"/>
            <a:extLst>
              <a:ext uri="{FF2B5EF4-FFF2-40B4-BE49-F238E27FC236}">
                <a16:creationId xmlns:a16="http://schemas.microsoft.com/office/drawing/2014/main" id="{0700E1C8-5F06-AC47-8441-78F1C326C1FF}"/>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870200" y="3427762"/>
            <a:ext cx="6451600" cy="3279563"/>
          </a:xfrm>
          <a:prstGeom prst="rect">
            <a:avLst/>
          </a:prstGeom>
        </p:spPr>
      </p:pic>
      <p:pic>
        <p:nvPicPr>
          <p:cNvPr id="7" name="Picture 6" descr="A close up of a logo&#10;&#10;Description automatically generated">
            <a:hlinkClick r:id="rId2"/>
            <a:extLst>
              <a:ext uri="{FF2B5EF4-FFF2-40B4-BE49-F238E27FC236}">
                <a16:creationId xmlns:a16="http://schemas.microsoft.com/office/drawing/2014/main" id="{C82881A7-3390-4645-9946-AAE57717A0B0}"/>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978920" y="3770373"/>
            <a:ext cx="2324100" cy="2654300"/>
          </a:xfrm>
          <a:prstGeom prst="rect">
            <a:avLst/>
          </a:prstGeom>
        </p:spPr>
      </p:pic>
    </p:spTree>
    <p:extLst>
      <p:ext uri="{BB962C8B-B14F-4D97-AF65-F5344CB8AC3E}">
        <p14:creationId xmlns:p14="http://schemas.microsoft.com/office/powerpoint/2010/main" val="69753911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44997" y="1406587"/>
            <a:ext cx="10908570" cy="2707216"/>
          </a:xfrm>
          <a:prstGeom prst="rect">
            <a:avLst/>
          </a:prstGeom>
          <a:noFill/>
        </p:spPr>
        <p:txBody>
          <a:bodyPr wrap="square" rtlCol="0">
            <a:spAutoFit/>
          </a:bodyPr>
          <a:lstStyle/>
          <a:p>
            <a:pPr>
              <a:lnSpc>
                <a:spcPct val="120000"/>
              </a:lnSpc>
            </a:pPr>
            <a:r>
              <a:rPr lang="en-US" sz="3600" b="1" dirty="0">
                <a:solidFill>
                  <a:schemeClr val="tx1">
                    <a:lumMod val="75000"/>
                    <a:lumOff val="25000"/>
                  </a:schemeClr>
                </a:solidFill>
                <a:latin typeface="Calibri" panose="020F0502020204030204" pitchFamily="34" charset="0"/>
                <a:cs typeface="Calibri" panose="020F0502020204030204" pitchFamily="34" charset="0"/>
              </a:rPr>
              <a:t>Go and BE AWESOME as you GO BIG.</a:t>
            </a:r>
          </a:p>
          <a:p>
            <a:pPr>
              <a:lnSpc>
                <a:spcPct val="120000"/>
              </a:lnSpc>
            </a:pPr>
            <a:endParaRPr lang="en-US" sz="3600" b="1" dirty="0">
              <a:solidFill>
                <a:schemeClr val="tx1">
                  <a:lumMod val="75000"/>
                  <a:lumOff val="25000"/>
                </a:schemeClr>
              </a:solidFill>
              <a:latin typeface="Calibri" panose="020F0502020204030204" pitchFamily="34" charset="0"/>
              <a:cs typeface="Calibri" panose="020F0502020204030204" pitchFamily="34" charset="0"/>
            </a:endParaRPr>
          </a:p>
          <a:p>
            <a:pPr>
              <a:lnSpc>
                <a:spcPct val="120000"/>
              </a:lnSpc>
            </a:pPr>
            <a:r>
              <a:rPr lang="en-US" sz="3600" b="1" dirty="0">
                <a:solidFill>
                  <a:schemeClr val="tx1">
                    <a:lumMod val="75000"/>
                    <a:lumOff val="25000"/>
                  </a:schemeClr>
                </a:solidFill>
                <a:latin typeface="Calibri" panose="020F0502020204030204" pitchFamily="34" charset="0"/>
                <a:cs typeface="Calibri" panose="020F0502020204030204" pitchFamily="34" charset="0"/>
              </a:rPr>
              <a:t>Be the kindest, most determined, most resilient generation that your secondary school has ever seen.</a:t>
            </a:r>
          </a:p>
        </p:txBody>
      </p:sp>
    </p:spTree>
    <p:extLst>
      <p:ext uri="{BB962C8B-B14F-4D97-AF65-F5344CB8AC3E}">
        <p14:creationId xmlns:p14="http://schemas.microsoft.com/office/powerpoint/2010/main" val="15092355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33786B73-1E15-444F-ADF0-DBA8EDB947E6}"/>
              </a:ext>
            </a:extLst>
          </p:cNvPr>
          <p:cNvSpPr txBox="1"/>
          <p:nvPr/>
        </p:nvSpPr>
        <p:spPr>
          <a:xfrm>
            <a:off x="2944978" y="4066590"/>
            <a:ext cx="6576094" cy="2296013"/>
          </a:xfrm>
          <a:prstGeom prst="rect">
            <a:avLst/>
          </a:prstGeom>
          <a:noFill/>
          <a:ln w="53975" cap="sq" cmpd="dbl">
            <a:solidFill>
              <a:schemeClr val="bg1">
                <a:lumMod val="50000"/>
              </a:schemeClr>
            </a:solidFill>
            <a:prstDash val="solid"/>
            <a:miter lim="800000"/>
          </a:ln>
        </p:spPr>
        <p:txBody>
          <a:bodyPr wrap="square" rtlCol="0">
            <a:spAutoFit/>
          </a:bodyPr>
          <a:lstStyle/>
          <a:p>
            <a:pPr>
              <a:lnSpc>
                <a:spcPct val="120000"/>
              </a:lnSpc>
            </a:pPr>
            <a:endParaRPr lang="en-GB" sz="1000" dirty="0">
              <a:latin typeface="Calibri" panose="020F0502020204030204" pitchFamily="34" charset="0"/>
              <a:cs typeface="Calibri" panose="020F0502020204030204" pitchFamily="34" charset="0"/>
            </a:endParaRPr>
          </a:p>
          <a:p>
            <a:pPr>
              <a:lnSpc>
                <a:spcPct val="120000"/>
              </a:lnSpc>
            </a:pPr>
            <a:r>
              <a:rPr lang="en-GB" sz="1000" dirty="0">
                <a:latin typeface="Calibri" panose="020F0502020204030204" pitchFamily="34" charset="0"/>
                <a:cs typeface="Calibri" panose="020F0502020204030204" pitchFamily="34" charset="0"/>
              </a:rPr>
              <a:t>This resource may be shared with any primary school Year 6 student in its current form, and parts thereof, to enhance your transition work with students.  All opinions and contributions are those of the authors. The contents of this resource are not connected with, or endorsed by, any other company, organisation or institution. </a:t>
            </a:r>
          </a:p>
          <a:p>
            <a:pPr>
              <a:lnSpc>
                <a:spcPct val="120000"/>
              </a:lnSpc>
            </a:pPr>
            <a:r>
              <a:rPr lang="en-GB" sz="1000" dirty="0">
                <a:latin typeface="Calibri" panose="020F0502020204030204" pitchFamily="34" charset="0"/>
                <a:cs typeface="Calibri" panose="020F0502020204030204" pitchFamily="34" charset="0"/>
              </a:rPr>
              <a:t> </a:t>
            </a:r>
          </a:p>
          <a:p>
            <a:pPr>
              <a:lnSpc>
                <a:spcPct val="120000"/>
              </a:lnSpc>
            </a:pPr>
            <a:r>
              <a:rPr lang="en-GB" sz="1000" dirty="0">
                <a:latin typeface="Calibri" panose="020F0502020204030204" pitchFamily="34" charset="0"/>
                <a:cs typeface="Calibri" panose="020F0502020204030204" pitchFamily="34" charset="0"/>
              </a:rPr>
              <a:t>If there are any inadvertent omissions or errors in the acknowledgements or usage, this is unintended and we will remedy these on written notification.</a:t>
            </a:r>
          </a:p>
          <a:p>
            <a:pPr>
              <a:lnSpc>
                <a:spcPct val="120000"/>
              </a:lnSpc>
            </a:pPr>
            <a:r>
              <a:rPr lang="en-GB" sz="1000" dirty="0">
                <a:latin typeface="Calibri" panose="020F0502020204030204" pitchFamily="34" charset="0"/>
                <a:cs typeface="Calibri" panose="020F0502020204030204" pitchFamily="34" charset="0"/>
              </a:rPr>
              <a:t> </a:t>
            </a:r>
          </a:p>
          <a:p>
            <a:pPr>
              <a:lnSpc>
                <a:spcPct val="120000"/>
              </a:lnSpc>
            </a:pPr>
            <a:r>
              <a:rPr lang="en-GB" sz="1000" dirty="0">
                <a:latin typeface="Calibri" panose="020F0502020204030204" pitchFamily="34" charset="0"/>
                <a:cs typeface="Calibri" panose="020F0502020204030204" pitchFamily="34" charset="0"/>
              </a:rPr>
              <a:t>Hachette UK own 'You Are Awesome' by Matthew Syed and 'Go Big' by Matthew Burton, which may be purchased by individuals and schools, should they wish to do so to enhance these resources for students.  'You Are Awesome' illustrations copyright © Toby Triumph.  'Go Big' illustrations copyright © Chris Madden. </a:t>
            </a:r>
          </a:p>
          <a:p>
            <a:pPr>
              <a:lnSpc>
                <a:spcPct val="120000"/>
              </a:lnSpc>
            </a:pPr>
            <a:r>
              <a:rPr lang="en-GB" sz="1000" dirty="0">
                <a:latin typeface="Calibri" panose="020F0502020204030204" pitchFamily="34" charset="0"/>
                <a:cs typeface="Calibri" panose="020F0502020204030204" pitchFamily="34" charset="0"/>
              </a:rPr>
              <a:t> </a:t>
            </a:r>
          </a:p>
        </p:txBody>
      </p:sp>
      <p:sp>
        <p:nvSpPr>
          <p:cNvPr id="7" name="Rectangle 6">
            <a:extLst>
              <a:ext uri="{FF2B5EF4-FFF2-40B4-BE49-F238E27FC236}">
                <a16:creationId xmlns:a16="http://schemas.microsoft.com/office/drawing/2014/main" id="{3DF3CB84-5DB4-405B-B565-87CC9AB05099}"/>
              </a:ext>
            </a:extLst>
          </p:cNvPr>
          <p:cNvSpPr/>
          <p:nvPr/>
        </p:nvSpPr>
        <p:spPr>
          <a:xfrm>
            <a:off x="4757332" y="3660476"/>
            <a:ext cx="2677335" cy="261610"/>
          </a:xfrm>
          <a:prstGeom prst="rect">
            <a:avLst/>
          </a:prstGeom>
        </p:spPr>
        <p:txBody>
          <a:bodyPr wrap="none">
            <a:spAutoFit/>
          </a:bodyPr>
          <a:lstStyle/>
          <a:p>
            <a:pPr lvl="0" algn="ctr">
              <a:defRPr/>
            </a:pPr>
            <a:r>
              <a:rPr lang="en-GB" sz="1100" b="1" dirty="0">
                <a:latin typeface="Calibri" panose="020F0502020204030204" pitchFamily="34" charset="0"/>
                <a:cs typeface="Calibri" panose="020F0502020204030204" pitchFamily="34" charset="0"/>
              </a:rPr>
              <a:t>© 2020 The </a:t>
            </a:r>
            <a:r>
              <a:rPr lang="en-GB" sz="1100" b="1" dirty="0" err="1">
                <a:latin typeface="Calibri" panose="020F0502020204030204" pitchFamily="34" charset="0"/>
                <a:cs typeface="Calibri" panose="020F0502020204030204" pitchFamily="34" charset="0"/>
              </a:rPr>
              <a:t>PiXL</a:t>
            </a:r>
            <a:r>
              <a:rPr lang="en-GB" sz="1100" b="1" dirty="0">
                <a:latin typeface="Calibri" panose="020F0502020204030204" pitchFamily="34" charset="0"/>
                <a:cs typeface="Calibri" panose="020F0502020204030204" pitchFamily="34" charset="0"/>
              </a:rPr>
              <a:t> Club Ltd and Hachette UK</a:t>
            </a:r>
            <a:endParaRPr kumimoji="0" lang="en-US" sz="1100" b="1"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03649948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83535" y="1454683"/>
            <a:ext cx="8153400" cy="830997"/>
          </a:xfrm>
          <a:prstGeom prst="rect">
            <a:avLst/>
          </a:prstGeom>
          <a:noFill/>
        </p:spPr>
        <p:txBody>
          <a:bodyPr wrap="square" rtlCol="0">
            <a:spAutoFit/>
          </a:bodyPr>
          <a:lstStyle/>
          <a:p>
            <a:r>
              <a:rPr lang="en-US" sz="2400" b="1" dirty="0">
                <a:solidFill>
                  <a:schemeClr val="tx1">
                    <a:lumMod val="75000"/>
                    <a:lumOff val="25000"/>
                  </a:schemeClr>
                </a:solidFill>
                <a:latin typeface="Calibri" panose="020F0502020204030204" pitchFamily="34" charset="0"/>
                <a:cs typeface="Calibri" panose="020F0502020204030204" pitchFamily="34" charset="0"/>
              </a:rPr>
              <a:t>Here is Matthew Burton one last time to explain </a:t>
            </a:r>
            <a:r>
              <a:rPr lang="en-GB" sz="2400" b="1" dirty="0">
                <a:solidFill>
                  <a:schemeClr val="tx1">
                    <a:lumMod val="75000"/>
                    <a:lumOff val="25000"/>
                  </a:schemeClr>
                </a:solidFill>
                <a:latin typeface="Calibri" panose="020F0502020204030204" pitchFamily="34" charset="0"/>
                <a:cs typeface="Calibri" panose="020F0502020204030204" pitchFamily="34" charset="0"/>
              </a:rPr>
              <a:t>how he thinks you can live well as you start secondary school.</a:t>
            </a:r>
            <a:endParaRPr lang="en-US" sz="2400" b="1" dirty="0">
              <a:solidFill>
                <a:schemeClr val="tx1">
                  <a:lumMod val="75000"/>
                  <a:lumOff val="25000"/>
                </a:schemeClr>
              </a:solidFill>
              <a:latin typeface="Calibri" panose="020F0502020204030204" pitchFamily="34" charset="0"/>
              <a:cs typeface="Calibri" panose="020F0502020204030204" pitchFamily="34" charset="0"/>
            </a:endParaRPr>
          </a:p>
        </p:txBody>
      </p:sp>
      <p:sp>
        <p:nvSpPr>
          <p:cNvPr id="6" name="TextBox 5"/>
          <p:cNvSpPr txBox="1"/>
          <p:nvPr/>
        </p:nvSpPr>
        <p:spPr>
          <a:xfrm>
            <a:off x="2078740" y="5610772"/>
            <a:ext cx="8064500" cy="369332"/>
          </a:xfrm>
          <a:prstGeom prst="rect">
            <a:avLst/>
          </a:prstGeom>
          <a:noFill/>
        </p:spPr>
        <p:txBody>
          <a:bodyPr wrap="square" rtlCol="0">
            <a:spAutoFit/>
          </a:bodyPr>
          <a:lstStyle/>
          <a:p>
            <a:pPr algn="r"/>
            <a:r>
              <a:rPr lang="en-US" b="1" dirty="0">
                <a:solidFill>
                  <a:srgbClr val="FD6300"/>
                </a:solidFill>
                <a:latin typeface="Calibri" panose="020F0502020204030204" pitchFamily="34" charset="0"/>
                <a:cs typeface="Calibri" panose="020F0502020204030204" pitchFamily="34" charset="0"/>
              </a:rPr>
              <a:t>Read from page 117 to the end, if you have a copy of ‘Go Big’.</a:t>
            </a:r>
          </a:p>
        </p:txBody>
      </p:sp>
      <p:pic>
        <p:nvPicPr>
          <p:cNvPr id="7" name="Picture 6" descr="A person standing in a room&#10;&#10;Description automatically generated">
            <a:hlinkClick r:id="rId2"/>
            <a:extLst>
              <a:ext uri="{FF2B5EF4-FFF2-40B4-BE49-F238E27FC236}">
                <a16:creationId xmlns:a16="http://schemas.microsoft.com/office/drawing/2014/main" id="{32D22A9D-CCF3-5545-8FB1-65C334488926}"/>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4372428" y="2911601"/>
            <a:ext cx="4622800" cy="2590800"/>
          </a:xfrm>
          <a:prstGeom prst="rect">
            <a:avLst/>
          </a:prstGeom>
        </p:spPr>
      </p:pic>
      <p:pic>
        <p:nvPicPr>
          <p:cNvPr id="9" name="Picture 8" descr="A close up of a logo&#10;&#10;Description automatically generated">
            <a:hlinkClick r:id="rId2"/>
            <a:extLst>
              <a:ext uri="{FF2B5EF4-FFF2-40B4-BE49-F238E27FC236}">
                <a16:creationId xmlns:a16="http://schemas.microsoft.com/office/drawing/2014/main" id="{48C7607E-CB63-0947-8A1A-DD16E62E7F4C}"/>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5521778" y="2879851"/>
            <a:ext cx="2324100" cy="2654300"/>
          </a:xfrm>
          <a:prstGeom prst="rect">
            <a:avLst/>
          </a:prstGeom>
        </p:spPr>
      </p:pic>
      <p:pic>
        <p:nvPicPr>
          <p:cNvPr id="3" name="Picture 2">
            <a:extLst>
              <a:ext uri="{FF2B5EF4-FFF2-40B4-BE49-F238E27FC236}">
                <a16:creationId xmlns:a16="http://schemas.microsoft.com/office/drawing/2014/main" id="{A6FF3684-0B11-0045-8088-842BA20CC0AA}"/>
              </a:ext>
            </a:extLst>
          </p:cNvPr>
          <p:cNvPicPr>
            <a:picLocks noChangeAspect="1"/>
          </p:cNvPicPr>
          <p:nvPr/>
        </p:nvPicPr>
        <p:blipFill>
          <a:blip r:embed="rId5"/>
          <a:stretch>
            <a:fillRect/>
          </a:stretch>
        </p:blipFill>
        <p:spPr>
          <a:xfrm>
            <a:off x="1549853" y="2805104"/>
            <a:ext cx="2247900" cy="3175000"/>
          </a:xfrm>
          <a:prstGeom prst="rect">
            <a:avLst/>
          </a:prstGeom>
        </p:spPr>
      </p:pic>
    </p:spTree>
    <p:extLst>
      <p:ext uri="{BB962C8B-B14F-4D97-AF65-F5344CB8AC3E}">
        <p14:creationId xmlns:p14="http://schemas.microsoft.com/office/powerpoint/2010/main" val="121277407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1BDBB3C7-37D7-4100-8715-33AB92EC9C17}"/>
              </a:ext>
            </a:extLst>
          </p:cNvPr>
          <p:cNvSpPr/>
          <p:nvPr/>
        </p:nvSpPr>
        <p:spPr>
          <a:xfrm>
            <a:off x="569610" y="1270742"/>
            <a:ext cx="9676466" cy="1200329"/>
          </a:xfrm>
          <a:prstGeom prst="rect">
            <a:avLst/>
          </a:prstGeom>
        </p:spPr>
        <p:txBody>
          <a:bodyPr wrap="square">
            <a:spAutoFit/>
          </a:bodyPr>
          <a:lstStyle/>
          <a:p>
            <a:pPr lvl="0">
              <a:spcAft>
                <a:spcPts val="0"/>
              </a:spcAft>
            </a:pPr>
            <a:r>
              <a:rPr lang="en-GB" sz="3600" b="1" dirty="0">
                <a:solidFill>
                  <a:schemeClr val="tx1">
                    <a:lumMod val="75000"/>
                    <a:lumOff val="25000"/>
                  </a:schemeClr>
                </a:solidFill>
                <a:latin typeface="Calibri" panose="020F0502020204030204" pitchFamily="34" charset="0"/>
                <a:ea typeface="Calibri" panose="020F0502020204030204" pitchFamily="34" charset="0"/>
                <a:cs typeface="Times New Roman" panose="02020603050405020304" pitchFamily="18" charset="0"/>
              </a:rPr>
              <a:t>You can’t function well at school, or in life, if you don’t look after yourself and ‘live well’.</a:t>
            </a:r>
          </a:p>
        </p:txBody>
      </p:sp>
      <p:pic>
        <p:nvPicPr>
          <p:cNvPr id="3" name="Picture 2">
            <a:extLst>
              <a:ext uri="{FF2B5EF4-FFF2-40B4-BE49-F238E27FC236}">
                <a16:creationId xmlns:a16="http://schemas.microsoft.com/office/drawing/2014/main" id="{6F6C9A11-39BF-454F-8883-9782110A7D86}"/>
              </a:ext>
            </a:extLst>
          </p:cNvPr>
          <p:cNvPicPr>
            <a:picLocks noChangeAspect="1"/>
          </p:cNvPicPr>
          <p:nvPr/>
        </p:nvPicPr>
        <p:blipFill>
          <a:blip r:embed="rId2"/>
          <a:stretch>
            <a:fillRect/>
          </a:stretch>
        </p:blipFill>
        <p:spPr>
          <a:xfrm>
            <a:off x="5078330" y="2856130"/>
            <a:ext cx="6544060" cy="3613688"/>
          </a:xfrm>
          <a:prstGeom prst="rect">
            <a:avLst/>
          </a:prstGeom>
        </p:spPr>
      </p:pic>
      <p:sp>
        <p:nvSpPr>
          <p:cNvPr id="4" name="TextBox 3">
            <a:extLst>
              <a:ext uri="{FF2B5EF4-FFF2-40B4-BE49-F238E27FC236}">
                <a16:creationId xmlns:a16="http://schemas.microsoft.com/office/drawing/2014/main" id="{FFBCE468-0022-4D6E-92E2-E3E498E0B4EF}"/>
              </a:ext>
            </a:extLst>
          </p:cNvPr>
          <p:cNvSpPr txBox="1"/>
          <p:nvPr/>
        </p:nvSpPr>
        <p:spPr>
          <a:xfrm>
            <a:off x="269824" y="2856130"/>
            <a:ext cx="4542020" cy="1815882"/>
          </a:xfrm>
          <a:prstGeom prst="rect">
            <a:avLst/>
          </a:prstGeom>
          <a:noFill/>
        </p:spPr>
        <p:txBody>
          <a:bodyPr wrap="square" rtlCol="0">
            <a:spAutoFit/>
          </a:bodyPr>
          <a:lstStyle/>
          <a:p>
            <a:r>
              <a:rPr lang="en-GB" sz="2800" dirty="0">
                <a:solidFill>
                  <a:schemeClr val="tx1">
                    <a:lumMod val="75000"/>
                    <a:lumOff val="25000"/>
                  </a:schemeClr>
                </a:solidFill>
                <a:latin typeface="Calibri" panose="020F0502020204030204" pitchFamily="34" charset="0"/>
                <a:cs typeface="Calibri" panose="020F0502020204030204" pitchFamily="34" charset="0"/>
              </a:rPr>
              <a:t>It is important that you have a healthy body and mind to cope with the transition of starting a new school.</a:t>
            </a:r>
          </a:p>
        </p:txBody>
      </p:sp>
    </p:spTree>
    <p:extLst>
      <p:ext uri="{BB962C8B-B14F-4D97-AF65-F5344CB8AC3E}">
        <p14:creationId xmlns:p14="http://schemas.microsoft.com/office/powerpoint/2010/main" val="300062214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B622595-AD20-416F-ADEC-5D91994BA1FD}"/>
              </a:ext>
            </a:extLst>
          </p:cNvPr>
          <p:cNvSpPr/>
          <p:nvPr/>
        </p:nvSpPr>
        <p:spPr>
          <a:xfrm>
            <a:off x="759711" y="1497864"/>
            <a:ext cx="9427132" cy="646331"/>
          </a:xfrm>
          <a:prstGeom prst="rect">
            <a:avLst/>
          </a:prstGeom>
        </p:spPr>
        <p:txBody>
          <a:bodyPr wrap="none">
            <a:spAutoFit/>
          </a:bodyPr>
          <a:lstStyle/>
          <a:p>
            <a:pPr lvl="0">
              <a:spcAft>
                <a:spcPts val="0"/>
              </a:spcAft>
            </a:pPr>
            <a:r>
              <a:rPr lang="en-GB" sz="3600" b="1" dirty="0">
                <a:solidFill>
                  <a:schemeClr val="tx1">
                    <a:lumMod val="75000"/>
                    <a:lumOff val="25000"/>
                  </a:schemeClr>
                </a:solidFill>
                <a:latin typeface="Calibri" panose="020F0502020204030204" pitchFamily="34" charset="0"/>
                <a:ea typeface="Calibri" panose="020F0502020204030204" pitchFamily="34" charset="0"/>
                <a:cs typeface="Times New Roman" panose="02020603050405020304" pitchFamily="18" charset="0"/>
              </a:rPr>
              <a:t>There are lots of different ways you can live well</a:t>
            </a:r>
          </a:p>
        </p:txBody>
      </p:sp>
      <p:sp>
        <p:nvSpPr>
          <p:cNvPr id="3" name="TextBox 2">
            <a:extLst>
              <a:ext uri="{FF2B5EF4-FFF2-40B4-BE49-F238E27FC236}">
                <a16:creationId xmlns:a16="http://schemas.microsoft.com/office/drawing/2014/main" id="{8E94AFE3-4D4D-4C9B-86E2-86D98A6F1EFC}"/>
              </a:ext>
            </a:extLst>
          </p:cNvPr>
          <p:cNvSpPr txBox="1"/>
          <p:nvPr/>
        </p:nvSpPr>
        <p:spPr>
          <a:xfrm>
            <a:off x="759711" y="2497814"/>
            <a:ext cx="5336289" cy="2862322"/>
          </a:xfrm>
          <a:prstGeom prst="rect">
            <a:avLst/>
          </a:prstGeom>
          <a:noFill/>
          <a:ln w="19050">
            <a:solidFill>
              <a:srgbClr val="FD6300"/>
            </a:solidFill>
          </a:ln>
        </p:spPr>
        <p:txBody>
          <a:bodyPr wrap="square" rtlCol="0">
            <a:spAutoFit/>
          </a:bodyPr>
          <a:lstStyle/>
          <a:p>
            <a:pPr marL="285750" indent="-285750">
              <a:spcBef>
                <a:spcPts val="1200"/>
              </a:spcBef>
              <a:buFont typeface="Arial" panose="020B0604020202020204" pitchFamily="34" charset="0"/>
              <a:buChar char="•"/>
            </a:pPr>
            <a:r>
              <a:rPr lang="en-GB" sz="2800" dirty="0">
                <a:solidFill>
                  <a:schemeClr val="tx1">
                    <a:lumMod val="75000"/>
                    <a:lumOff val="25000"/>
                  </a:schemeClr>
                </a:solidFill>
                <a:latin typeface="Calibri" panose="020F0502020204030204" pitchFamily="34" charset="0"/>
                <a:cs typeface="Calibri" panose="020F0502020204030204" pitchFamily="34" charset="0"/>
              </a:rPr>
              <a:t>Switching off from technology</a:t>
            </a:r>
          </a:p>
          <a:p>
            <a:pPr marL="285750" indent="-285750">
              <a:spcBef>
                <a:spcPts val="1200"/>
              </a:spcBef>
              <a:buFont typeface="Arial" panose="020B0604020202020204" pitchFamily="34" charset="0"/>
              <a:buChar char="•"/>
            </a:pPr>
            <a:r>
              <a:rPr lang="en-GB" sz="2800" dirty="0">
                <a:solidFill>
                  <a:schemeClr val="tx1">
                    <a:lumMod val="75000"/>
                    <a:lumOff val="25000"/>
                  </a:schemeClr>
                </a:solidFill>
                <a:latin typeface="Calibri" panose="020F0502020204030204" pitchFamily="34" charset="0"/>
                <a:cs typeface="Calibri" panose="020F0502020204030204" pitchFamily="34" charset="0"/>
              </a:rPr>
              <a:t>Being kind to yourself and others</a:t>
            </a:r>
          </a:p>
          <a:p>
            <a:pPr marL="285750" indent="-285750">
              <a:spcBef>
                <a:spcPts val="1200"/>
              </a:spcBef>
              <a:buFont typeface="Arial" panose="020B0604020202020204" pitchFamily="34" charset="0"/>
              <a:buChar char="•"/>
            </a:pPr>
            <a:r>
              <a:rPr lang="en-GB" sz="2800" dirty="0">
                <a:solidFill>
                  <a:schemeClr val="tx1">
                    <a:lumMod val="75000"/>
                    <a:lumOff val="25000"/>
                  </a:schemeClr>
                </a:solidFill>
                <a:latin typeface="Calibri" panose="020F0502020204030204" pitchFamily="34" charset="0"/>
                <a:cs typeface="Calibri" panose="020F0502020204030204" pitchFamily="34" charset="0"/>
              </a:rPr>
              <a:t>Getting enough sleep</a:t>
            </a:r>
          </a:p>
          <a:p>
            <a:pPr marL="285750" indent="-285750">
              <a:spcBef>
                <a:spcPts val="1200"/>
              </a:spcBef>
              <a:buFont typeface="Arial" panose="020B0604020202020204" pitchFamily="34" charset="0"/>
              <a:buChar char="•"/>
            </a:pPr>
            <a:r>
              <a:rPr lang="en-GB" sz="2800" dirty="0">
                <a:solidFill>
                  <a:schemeClr val="tx1">
                    <a:lumMod val="75000"/>
                    <a:lumOff val="25000"/>
                  </a:schemeClr>
                </a:solidFill>
                <a:latin typeface="Calibri" panose="020F0502020204030204" pitchFamily="34" charset="0"/>
                <a:cs typeface="Calibri" panose="020F0502020204030204" pitchFamily="34" charset="0"/>
              </a:rPr>
              <a:t>Being patient</a:t>
            </a:r>
          </a:p>
          <a:p>
            <a:pPr marL="285750" indent="-285750">
              <a:spcBef>
                <a:spcPts val="1200"/>
              </a:spcBef>
              <a:buFont typeface="Arial" panose="020B0604020202020204" pitchFamily="34" charset="0"/>
              <a:buChar char="•"/>
            </a:pPr>
            <a:r>
              <a:rPr lang="en-GB" sz="2800" dirty="0">
                <a:solidFill>
                  <a:schemeClr val="tx1">
                    <a:lumMod val="75000"/>
                    <a:lumOff val="25000"/>
                  </a:schemeClr>
                </a:solidFill>
                <a:latin typeface="Calibri" panose="020F0502020204030204" pitchFamily="34" charset="0"/>
                <a:cs typeface="Calibri" panose="020F0502020204030204" pitchFamily="34" charset="0"/>
              </a:rPr>
              <a:t>Keeping fit and staying healthy</a:t>
            </a:r>
          </a:p>
        </p:txBody>
      </p:sp>
      <p:pic>
        <p:nvPicPr>
          <p:cNvPr id="4" name="Picture 3">
            <a:extLst>
              <a:ext uri="{FF2B5EF4-FFF2-40B4-BE49-F238E27FC236}">
                <a16:creationId xmlns:a16="http://schemas.microsoft.com/office/drawing/2014/main" id="{CBAAD5F9-22E9-495A-981F-B75B7F5483CE}"/>
              </a:ext>
            </a:extLst>
          </p:cNvPr>
          <p:cNvPicPr>
            <a:picLocks noChangeAspect="1"/>
          </p:cNvPicPr>
          <p:nvPr/>
        </p:nvPicPr>
        <p:blipFill>
          <a:blip r:embed="rId2"/>
          <a:stretch>
            <a:fillRect/>
          </a:stretch>
        </p:blipFill>
        <p:spPr>
          <a:xfrm>
            <a:off x="6432167" y="2497814"/>
            <a:ext cx="5108537" cy="3434862"/>
          </a:xfrm>
          <a:prstGeom prst="rect">
            <a:avLst/>
          </a:prstGeom>
        </p:spPr>
      </p:pic>
    </p:spTree>
    <p:extLst>
      <p:ext uri="{BB962C8B-B14F-4D97-AF65-F5344CB8AC3E}">
        <p14:creationId xmlns:p14="http://schemas.microsoft.com/office/powerpoint/2010/main" val="15035081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68B46BD4-CA8C-4B32-8FD1-A50E472AA82E}"/>
              </a:ext>
            </a:extLst>
          </p:cNvPr>
          <p:cNvPicPr>
            <a:picLocks noChangeAspect="1"/>
          </p:cNvPicPr>
          <p:nvPr/>
        </p:nvPicPr>
        <p:blipFill>
          <a:blip r:embed="rId2"/>
          <a:stretch>
            <a:fillRect/>
          </a:stretch>
        </p:blipFill>
        <p:spPr>
          <a:xfrm>
            <a:off x="464563" y="2132692"/>
            <a:ext cx="5631437" cy="4554386"/>
          </a:xfrm>
          <a:prstGeom prst="rect">
            <a:avLst/>
          </a:prstGeom>
        </p:spPr>
      </p:pic>
      <p:sp>
        <p:nvSpPr>
          <p:cNvPr id="2" name="Rectangle 1">
            <a:extLst>
              <a:ext uri="{FF2B5EF4-FFF2-40B4-BE49-F238E27FC236}">
                <a16:creationId xmlns:a16="http://schemas.microsoft.com/office/drawing/2014/main" id="{D74C5561-89ED-47D9-ABB6-FACB554541C1}"/>
              </a:ext>
            </a:extLst>
          </p:cNvPr>
          <p:cNvSpPr/>
          <p:nvPr/>
        </p:nvSpPr>
        <p:spPr>
          <a:xfrm>
            <a:off x="344642" y="1223101"/>
            <a:ext cx="7439088" cy="646331"/>
          </a:xfrm>
          <a:prstGeom prst="rect">
            <a:avLst/>
          </a:prstGeom>
        </p:spPr>
        <p:txBody>
          <a:bodyPr wrap="none">
            <a:spAutoFit/>
          </a:bodyPr>
          <a:lstStyle/>
          <a:p>
            <a:r>
              <a:rPr lang="en-GB" sz="3600" b="1" dirty="0">
                <a:solidFill>
                  <a:schemeClr val="tx1">
                    <a:lumMod val="75000"/>
                    <a:lumOff val="25000"/>
                  </a:schemeClr>
                </a:solidFill>
                <a:latin typeface="Calibri" panose="020F0502020204030204" pitchFamily="34" charset="0"/>
                <a:cs typeface="Calibri" panose="020F0502020204030204" pitchFamily="34" charset="0"/>
              </a:rPr>
              <a:t>If you have a phone now, use it wisely</a:t>
            </a:r>
          </a:p>
        </p:txBody>
      </p:sp>
      <p:sp>
        <p:nvSpPr>
          <p:cNvPr id="4" name="TextBox 3">
            <a:extLst>
              <a:ext uri="{FF2B5EF4-FFF2-40B4-BE49-F238E27FC236}">
                <a16:creationId xmlns:a16="http://schemas.microsoft.com/office/drawing/2014/main" id="{AF4CD3B8-948E-479F-9E82-6E0DCEB0B056}"/>
              </a:ext>
            </a:extLst>
          </p:cNvPr>
          <p:cNvSpPr txBox="1"/>
          <p:nvPr/>
        </p:nvSpPr>
        <p:spPr>
          <a:xfrm>
            <a:off x="6327188" y="2147728"/>
            <a:ext cx="5400250" cy="3877985"/>
          </a:xfrm>
          <a:prstGeom prst="rect">
            <a:avLst/>
          </a:prstGeom>
          <a:noFill/>
        </p:spPr>
        <p:txBody>
          <a:bodyPr wrap="square" rtlCol="0">
            <a:spAutoFit/>
          </a:bodyPr>
          <a:lstStyle/>
          <a:p>
            <a:pPr marL="285750" indent="-285750">
              <a:spcAft>
                <a:spcPts val="1200"/>
              </a:spcAft>
              <a:buFont typeface="Arial" panose="020B0604020202020204" pitchFamily="34" charset="0"/>
              <a:buChar char="•"/>
            </a:pPr>
            <a:r>
              <a:rPr lang="en-GB" sz="2400" dirty="0">
                <a:solidFill>
                  <a:schemeClr val="tx1">
                    <a:lumMod val="75000"/>
                    <a:lumOff val="25000"/>
                  </a:schemeClr>
                </a:solidFill>
                <a:latin typeface="Calibri" panose="020F0502020204030204" pitchFamily="34" charset="0"/>
                <a:cs typeface="Calibri" panose="020F0502020204030204" pitchFamily="34" charset="0"/>
              </a:rPr>
              <a:t>Try to limit your screen time so you can perform your best in and out of school. </a:t>
            </a:r>
          </a:p>
          <a:p>
            <a:pPr marL="285750" indent="-285750">
              <a:spcAft>
                <a:spcPts val="1200"/>
              </a:spcAft>
              <a:buFont typeface="Arial" panose="020B0604020202020204" pitchFamily="34" charset="0"/>
              <a:buChar char="•"/>
            </a:pPr>
            <a:r>
              <a:rPr lang="en-GB" sz="2400" dirty="0">
                <a:solidFill>
                  <a:schemeClr val="tx1">
                    <a:lumMod val="75000"/>
                    <a:lumOff val="25000"/>
                  </a:schemeClr>
                </a:solidFill>
                <a:latin typeface="Calibri" panose="020F0502020204030204" pitchFamily="34" charset="0"/>
                <a:cs typeface="Calibri" panose="020F0502020204030204" pitchFamily="34" charset="0"/>
              </a:rPr>
              <a:t>If you are doing homework, turn your phone off or put it away somewhere so that it doesn’t distract you. </a:t>
            </a:r>
          </a:p>
          <a:p>
            <a:pPr marL="285750" indent="-285750">
              <a:spcAft>
                <a:spcPts val="1200"/>
              </a:spcAft>
              <a:buFont typeface="Arial" panose="020B0604020202020204" pitchFamily="34" charset="0"/>
              <a:buChar char="•"/>
            </a:pPr>
            <a:r>
              <a:rPr lang="en-GB" sz="2400" dirty="0">
                <a:solidFill>
                  <a:schemeClr val="tx1">
                    <a:lumMod val="75000"/>
                    <a:lumOff val="25000"/>
                  </a:schemeClr>
                </a:solidFill>
                <a:latin typeface="Calibri" panose="020F0502020204030204" pitchFamily="34" charset="0"/>
                <a:cs typeface="Calibri" panose="020F0502020204030204" pitchFamily="34" charset="0"/>
              </a:rPr>
              <a:t>Try to have time away from your phone and technology each day.  </a:t>
            </a:r>
          </a:p>
          <a:p>
            <a:pPr marL="285750" indent="-285750">
              <a:spcAft>
                <a:spcPts val="1200"/>
              </a:spcAft>
              <a:buFont typeface="Arial" panose="020B0604020202020204" pitchFamily="34" charset="0"/>
              <a:buChar char="•"/>
            </a:pPr>
            <a:r>
              <a:rPr lang="en-GB" sz="2400" dirty="0">
                <a:solidFill>
                  <a:schemeClr val="tx1">
                    <a:lumMod val="75000"/>
                    <a:lumOff val="25000"/>
                  </a:schemeClr>
                </a:solidFill>
                <a:latin typeface="Calibri" panose="020F0502020204030204" pitchFamily="34" charset="0"/>
                <a:cs typeface="Calibri" panose="020F0502020204030204" pitchFamily="34" charset="0"/>
              </a:rPr>
              <a:t>Be very careful what you look at and what you send to others.</a:t>
            </a:r>
          </a:p>
        </p:txBody>
      </p:sp>
      <p:sp>
        <p:nvSpPr>
          <p:cNvPr id="6" name="Speech Bubble: Oval 5">
            <a:extLst>
              <a:ext uri="{FF2B5EF4-FFF2-40B4-BE49-F238E27FC236}">
                <a16:creationId xmlns:a16="http://schemas.microsoft.com/office/drawing/2014/main" id="{E75B70D3-B3C2-4E68-835C-7B012DC429BB}"/>
              </a:ext>
            </a:extLst>
          </p:cNvPr>
          <p:cNvSpPr/>
          <p:nvPr/>
        </p:nvSpPr>
        <p:spPr>
          <a:xfrm>
            <a:off x="2775679" y="1604124"/>
            <a:ext cx="3200400" cy="2846439"/>
          </a:xfrm>
          <a:prstGeom prst="wedgeEllipseCallout">
            <a:avLst>
              <a:gd name="adj1" fmla="val -54679"/>
              <a:gd name="adj2" fmla="val 45202"/>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b="1" dirty="0">
                <a:solidFill>
                  <a:schemeClr val="bg1"/>
                </a:solidFill>
                <a:latin typeface="Calibri" panose="020F0502020204030204" pitchFamily="34" charset="0"/>
              </a:rPr>
              <a:t>Put it away.</a:t>
            </a:r>
          </a:p>
          <a:p>
            <a:pPr algn="ctr"/>
            <a:r>
              <a:rPr lang="en-GB" sz="3200" b="1" dirty="0">
                <a:solidFill>
                  <a:schemeClr val="bg1"/>
                </a:solidFill>
                <a:latin typeface="Calibri" panose="020F0502020204030204" pitchFamily="34" charset="0"/>
              </a:rPr>
              <a:t>Turn it off. </a:t>
            </a:r>
          </a:p>
        </p:txBody>
      </p:sp>
    </p:spTree>
    <p:extLst>
      <p:ext uri="{BB962C8B-B14F-4D97-AF65-F5344CB8AC3E}">
        <p14:creationId xmlns:p14="http://schemas.microsoft.com/office/powerpoint/2010/main" val="38723684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31689" y="2815885"/>
            <a:ext cx="9412942" cy="3096232"/>
          </a:xfrm>
          <a:prstGeom prst="rect">
            <a:avLst/>
          </a:prstGeom>
          <a:noFill/>
        </p:spPr>
        <p:txBody>
          <a:bodyPr wrap="square" rtlCol="0">
            <a:spAutoFit/>
          </a:bodyPr>
          <a:lstStyle/>
          <a:p>
            <a:pPr>
              <a:lnSpc>
                <a:spcPct val="120000"/>
              </a:lnSpc>
            </a:pPr>
            <a:r>
              <a:rPr lang="en-US" sz="2400" dirty="0">
                <a:solidFill>
                  <a:schemeClr val="tx1">
                    <a:lumMod val="75000"/>
                    <a:lumOff val="25000"/>
                  </a:schemeClr>
                </a:solidFill>
                <a:latin typeface="Calibri" panose="020F0502020204030204" pitchFamily="34" charset="0"/>
                <a:cs typeface="Calibri" panose="020F0502020204030204" pitchFamily="34" charset="0"/>
              </a:rPr>
              <a:t>“The simple way to do things is to live by this rule: if you wouldn’t write the message you’re about to send to that person on a T-shirt and go into the local shopping </a:t>
            </a:r>
            <a:r>
              <a:rPr lang="en-US" sz="2400" dirty="0" err="1">
                <a:solidFill>
                  <a:schemeClr val="tx1">
                    <a:lumMod val="75000"/>
                    <a:lumOff val="25000"/>
                  </a:schemeClr>
                </a:solidFill>
                <a:latin typeface="Calibri" panose="020F0502020204030204" pitchFamily="34" charset="0"/>
                <a:cs typeface="Calibri" panose="020F0502020204030204" pitchFamily="34" charset="0"/>
              </a:rPr>
              <a:t>centre</a:t>
            </a:r>
            <a:r>
              <a:rPr lang="en-US" sz="2400" dirty="0">
                <a:solidFill>
                  <a:schemeClr val="tx1">
                    <a:lumMod val="75000"/>
                    <a:lumOff val="25000"/>
                  </a:schemeClr>
                </a:solidFill>
                <a:latin typeface="Calibri" panose="020F0502020204030204" pitchFamily="34" charset="0"/>
                <a:cs typeface="Calibri" panose="020F0502020204030204" pitchFamily="34" charset="0"/>
              </a:rPr>
              <a:t> wearing it, then don’t send it! If you wouldn’t want that selfie you’re about to send to someone printed on scatter cushions and spread across the sofa in your living room when everyone comes round on a Sunday afternoon then DON’T SEND IT!”</a:t>
            </a:r>
            <a:endParaRPr lang="en-US" sz="2800" dirty="0">
              <a:solidFill>
                <a:schemeClr val="tx1">
                  <a:lumMod val="75000"/>
                  <a:lumOff val="25000"/>
                </a:schemeClr>
              </a:solidFill>
              <a:latin typeface="Calibri" panose="020F0502020204030204" pitchFamily="34" charset="0"/>
              <a:cs typeface="Calibri" panose="020F0502020204030204" pitchFamily="34" charset="0"/>
            </a:endParaRPr>
          </a:p>
          <a:p>
            <a:pPr>
              <a:lnSpc>
                <a:spcPct val="120000"/>
              </a:lnSpc>
            </a:pPr>
            <a:r>
              <a:rPr lang="en-US" sz="2000" b="1" dirty="0">
                <a:solidFill>
                  <a:schemeClr val="tx1">
                    <a:lumMod val="75000"/>
                    <a:lumOff val="25000"/>
                  </a:schemeClr>
                </a:solidFill>
                <a:latin typeface="Calibri" panose="020F0502020204030204" pitchFamily="34" charset="0"/>
                <a:cs typeface="Calibri" panose="020F0502020204030204" pitchFamily="34" charset="0"/>
              </a:rPr>
              <a:t>Matthew Burton, ‘Go Big’</a:t>
            </a:r>
          </a:p>
        </p:txBody>
      </p:sp>
      <p:sp>
        <p:nvSpPr>
          <p:cNvPr id="3" name="TextBox 2"/>
          <p:cNvSpPr txBox="1"/>
          <p:nvPr/>
        </p:nvSpPr>
        <p:spPr>
          <a:xfrm>
            <a:off x="531689" y="1371354"/>
            <a:ext cx="10434918" cy="1200329"/>
          </a:xfrm>
          <a:prstGeom prst="rect">
            <a:avLst/>
          </a:prstGeom>
          <a:noFill/>
        </p:spPr>
        <p:txBody>
          <a:bodyPr wrap="square" rtlCol="0">
            <a:spAutoFit/>
          </a:bodyPr>
          <a:lstStyle/>
          <a:p>
            <a:r>
              <a:rPr lang="en-US" sz="3600" b="1" dirty="0">
                <a:solidFill>
                  <a:schemeClr val="tx1">
                    <a:lumMod val="75000"/>
                    <a:lumOff val="25000"/>
                  </a:schemeClr>
                </a:solidFill>
                <a:latin typeface="Calibri" panose="020F0502020204030204" pitchFamily="34" charset="0"/>
                <a:cs typeface="Calibri" panose="020F0502020204030204" pitchFamily="34" charset="0"/>
              </a:rPr>
              <a:t>If you are given a mobile phone for the first time, </a:t>
            </a:r>
            <a:br>
              <a:rPr lang="en-US" sz="3600" b="1" dirty="0">
                <a:solidFill>
                  <a:schemeClr val="tx1">
                    <a:lumMod val="75000"/>
                    <a:lumOff val="25000"/>
                  </a:schemeClr>
                </a:solidFill>
                <a:latin typeface="Calibri" panose="020F0502020204030204" pitchFamily="34" charset="0"/>
                <a:cs typeface="Calibri" panose="020F0502020204030204" pitchFamily="34" charset="0"/>
              </a:rPr>
            </a:br>
            <a:r>
              <a:rPr lang="en-US" sz="3600" b="1" dirty="0">
                <a:solidFill>
                  <a:schemeClr val="tx1">
                    <a:lumMod val="75000"/>
                    <a:lumOff val="25000"/>
                  </a:schemeClr>
                </a:solidFill>
                <a:latin typeface="Calibri" panose="020F0502020204030204" pitchFamily="34" charset="0"/>
                <a:cs typeface="Calibri" panose="020F0502020204030204" pitchFamily="34" charset="0"/>
              </a:rPr>
              <a:t>it is worth taking this advice</a:t>
            </a:r>
            <a:r>
              <a:rPr lang="en-GB" sz="3600" b="1" dirty="0">
                <a:solidFill>
                  <a:schemeClr val="tx1">
                    <a:lumMod val="75000"/>
                    <a:lumOff val="25000"/>
                  </a:schemeClr>
                </a:solidFill>
                <a:latin typeface="Calibri" panose="020F0502020204030204" pitchFamily="34" charset="0"/>
                <a:cs typeface="Calibri" panose="020F0502020204030204" pitchFamily="34" charset="0"/>
              </a:rPr>
              <a:t>:</a:t>
            </a:r>
            <a:endParaRPr lang="en-US" sz="3600" b="1" dirty="0">
              <a:solidFill>
                <a:schemeClr val="tx1">
                  <a:lumMod val="75000"/>
                  <a:lumOff val="25000"/>
                </a:schemeClr>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67316285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99731" y="1373116"/>
            <a:ext cx="10757648" cy="1754326"/>
          </a:xfrm>
          <a:prstGeom prst="rect">
            <a:avLst/>
          </a:prstGeom>
          <a:noFill/>
        </p:spPr>
        <p:txBody>
          <a:bodyPr wrap="square" rtlCol="0">
            <a:spAutoFit/>
          </a:bodyPr>
          <a:lstStyle/>
          <a:p>
            <a:r>
              <a:rPr lang="en-US" sz="3600" b="1" dirty="0">
                <a:solidFill>
                  <a:schemeClr val="tx1">
                    <a:lumMod val="75000"/>
                    <a:lumOff val="25000"/>
                  </a:schemeClr>
                </a:solidFill>
                <a:latin typeface="Calibri" panose="020F0502020204030204" pitchFamily="34" charset="0"/>
                <a:cs typeface="Calibri" panose="020F0502020204030204" pitchFamily="34" charset="0"/>
              </a:rPr>
              <a:t>If you are going to be online more and have a phone now that you’re moving to secondary school, then you need to think about this</a:t>
            </a:r>
            <a:r>
              <a:rPr lang="mr-IN" sz="3600" b="1" dirty="0">
                <a:solidFill>
                  <a:schemeClr val="tx1">
                    <a:lumMod val="75000"/>
                    <a:lumOff val="25000"/>
                  </a:schemeClr>
                </a:solidFill>
                <a:latin typeface="Calibri" panose="020F0502020204030204" pitchFamily="34" charset="0"/>
              </a:rPr>
              <a:t>…</a:t>
            </a:r>
            <a:endParaRPr lang="en-US" sz="3600" b="1" dirty="0">
              <a:solidFill>
                <a:schemeClr val="tx1">
                  <a:lumMod val="75000"/>
                  <a:lumOff val="25000"/>
                </a:schemeClr>
              </a:solidFill>
              <a:latin typeface="Calibri" panose="020F0502020204030204" pitchFamily="34" charset="0"/>
              <a:cs typeface="Calibri" panose="020F0502020204030204" pitchFamily="34" charset="0"/>
            </a:endParaRPr>
          </a:p>
        </p:txBody>
      </p:sp>
      <p:sp>
        <p:nvSpPr>
          <p:cNvPr id="4" name="TextBox 3"/>
          <p:cNvSpPr txBox="1"/>
          <p:nvPr/>
        </p:nvSpPr>
        <p:spPr>
          <a:xfrm>
            <a:off x="499731" y="3193625"/>
            <a:ext cx="8795098" cy="1200329"/>
          </a:xfrm>
          <a:prstGeom prst="rect">
            <a:avLst/>
          </a:prstGeom>
          <a:noFill/>
        </p:spPr>
        <p:txBody>
          <a:bodyPr wrap="square" rtlCol="0">
            <a:spAutoFit/>
          </a:bodyPr>
          <a:lstStyle/>
          <a:p>
            <a:r>
              <a:rPr lang="en-US" sz="2400" dirty="0">
                <a:solidFill>
                  <a:schemeClr val="tx1">
                    <a:lumMod val="75000"/>
                    <a:lumOff val="25000"/>
                  </a:schemeClr>
                </a:solidFill>
                <a:latin typeface="Calibri" panose="020F0502020204030204" pitchFamily="34" charset="0"/>
                <a:cs typeface="Calibri" panose="020F0502020204030204" pitchFamily="34" charset="0"/>
              </a:rPr>
              <a:t>“Look after yourself and think about what your actions say about you. Are you proud of that person who’s the ‘online’ you? If so, then brilliant. If not, maybe it’s time to make a change.”</a:t>
            </a:r>
          </a:p>
        </p:txBody>
      </p:sp>
      <p:sp>
        <p:nvSpPr>
          <p:cNvPr id="5" name="TextBox 4"/>
          <p:cNvSpPr txBox="1"/>
          <p:nvPr/>
        </p:nvSpPr>
        <p:spPr>
          <a:xfrm>
            <a:off x="499731" y="4783301"/>
            <a:ext cx="10510222" cy="461665"/>
          </a:xfrm>
          <a:prstGeom prst="rect">
            <a:avLst/>
          </a:prstGeom>
          <a:noFill/>
        </p:spPr>
        <p:txBody>
          <a:bodyPr wrap="square" rtlCol="0">
            <a:spAutoFit/>
          </a:bodyPr>
          <a:lstStyle/>
          <a:p>
            <a:r>
              <a:rPr lang="en-US" sz="2400" b="1" dirty="0">
                <a:solidFill>
                  <a:schemeClr val="tx1">
                    <a:lumMod val="75000"/>
                    <a:lumOff val="25000"/>
                  </a:schemeClr>
                </a:solidFill>
                <a:latin typeface="Calibri" panose="020F0502020204030204" pitchFamily="34" charset="0"/>
                <a:cs typeface="Calibri" panose="020F0502020204030204" pitchFamily="34" charset="0"/>
              </a:rPr>
              <a:t>You get to decide the person you are going to be!</a:t>
            </a:r>
          </a:p>
        </p:txBody>
      </p:sp>
    </p:spTree>
    <p:extLst>
      <p:ext uri="{BB962C8B-B14F-4D97-AF65-F5344CB8AC3E}">
        <p14:creationId xmlns:p14="http://schemas.microsoft.com/office/powerpoint/2010/main" val="126206821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61725" y="1277964"/>
            <a:ext cx="10370372" cy="1377557"/>
          </a:xfrm>
          <a:prstGeom prst="rect">
            <a:avLst/>
          </a:prstGeom>
          <a:noFill/>
        </p:spPr>
        <p:txBody>
          <a:bodyPr wrap="square" rtlCol="0">
            <a:spAutoFit/>
          </a:bodyPr>
          <a:lstStyle/>
          <a:p>
            <a:pPr>
              <a:lnSpc>
                <a:spcPct val="120000"/>
              </a:lnSpc>
            </a:pPr>
            <a:r>
              <a:rPr lang="en-US" sz="3600" b="1" dirty="0">
                <a:solidFill>
                  <a:schemeClr val="tx1">
                    <a:lumMod val="75000"/>
                    <a:lumOff val="25000"/>
                  </a:schemeClr>
                </a:solidFill>
                <a:latin typeface="Calibri" panose="020F0502020204030204" pitchFamily="34" charset="0"/>
                <a:cs typeface="Calibri" panose="020F0502020204030204" pitchFamily="34" charset="0"/>
              </a:rPr>
              <a:t>If you feel under pressure to do things that others are asking of you then remember this:</a:t>
            </a:r>
          </a:p>
        </p:txBody>
      </p:sp>
      <p:sp>
        <p:nvSpPr>
          <p:cNvPr id="3" name="TextBox 2"/>
          <p:cNvSpPr txBox="1"/>
          <p:nvPr/>
        </p:nvSpPr>
        <p:spPr>
          <a:xfrm>
            <a:off x="561725" y="3088325"/>
            <a:ext cx="10370372" cy="2416624"/>
          </a:xfrm>
          <a:prstGeom prst="rect">
            <a:avLst/>
          </a:prstGeom>
          <a:noFill/>
        </p:spPr>
        <p:txBody>
          <a:bodyPr wrap="square" rtlCol="0">
            <a:spAutoFit/>
          </a:bodyPr>
          <a:lstStyle/>
          <a:p>
            <a:pPr>
              <a:lnSpc>
                <a:spcPct val="120000"/>
              </a:lnSpc>
            </a:pPr>
            <a:r>
              <a:rPr lang="en-US" sz="3200" dirty="0">
                <a:solidFill>
                  <a:schemeClr val="tx1">
                    <a:lumMod val="75000"/>
                    <a:lumOff val="25000"/>
                  </a:schemeClr>
                </a:solidFill>
                <a:latin typeface="Calibri" panose="020F0502020204030204" pitchFamily="34" charset="0"/>
                <a:cs typeface="Calibri" panose="020F0502020204030204" pitchFamily="34" charset="0"/>
              </a:rPr>
              <a:t>“When something </a:t>
            </a:r>
            <a:r>
              <a:rPr lang="en-US" sz="3200" dirty="0" err="1">
                <a:solidFill>
                  <a:schemeClr val="tx1">
                    <a:lumMod val="75000"/>
                    <a:lumOff val="25000"/>
                  </a:schemeClr>
                </a:solidFill>
                <a:latin typeface="Calibri" panose="020F0502020204030204" pitchFamily="34" charset="0"/>
                <a:cs typeface="Calibri" panose="020F0502020204030204" pitchFamily="34" charset="0"/>
              </a:rPr>
              <a:t>doesn</a:t>
            </a:r>
            <a:r>
              <a:rPr lang="ur-PK" sz="3200" dirty="0">
                <a:solidFill>
                  <a:schemeClr val="tx1">
                    <a:lumMod val="75000"/>
                    <a:lumOff val="25000"/>
                  </a:schemeClr>
                </a:solidFill>
                <a:latin typeface="Calibri" panose="020F0502020204030204" pitchFamily="34" charset="0"/>
                <a:cs typeface="Calibri" panose="020F0502020204030204" pitchFamily="34" charset="0"/>
              </a:rPr>
              <a:t>’</a:t>
            </a:r>
            <a:r>
              <a:rPr lang="en-US" sz="3200" dirty="0">
                <a:solidFill>
                  <a:schemeClr val="tx1">
                    <a:lumMod val="75000"/>
                    <a:lumOff val="25000"/>
                  </a:schemeClr>
                </a:solidFill>
                <a:latin typeface="Calibri" panose="020F0502020204030204" pitchFamily="34" charset="0"/>
                <a:cs typeface="Calibri" panose="020F0502020204030204" pitchFamily="34" charset="0"/>
              </a:rPr>
              <a:t>t quite feel right, it usually isn’t right and if your ‘Spider sense’ tingles – remember, great power and great responsibility – then say no, and don’t dive in.”</a:t>
            </a:r>
          </a:p>
        </p:txBody>
      </p:sp>
    </p:spTree>
    <p:extLst>
      <p:ext uri="{BB962C8B-B14F-4D97-AF65-F5344CB8AC3E}">
        <p14:creationId xmlns:p14="http://schemas.microsoft.com/office/powerpoint/2010/main" val="161400825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AccentBoxVTI">
  <a:themeElements>
    <a:clrScheme name="AnalogousFromLightSeedLeftStep">
      <a:dk1>
        <a:srgbClr val="000000"/>
      </a:dk1>
      <a:lt1>
        <a:srgbClr val="FFFFFF"/>
      </a:lt1>
      <a:dk2>
        <a:srgbClr val="242E41"/>
      </a:dk2>
      <a:lt2>
        <a:srgbClr val="E3E2E8"/>
      </a:lt2>
      <a:accent1>
        <a:srgbClr val="9DA57D"/>
      </a:accent1>
      <a:accent2>
        <a:srgbClr val="ADA176"/>
      </a:accent2>
      <a:accent3>
        <a:srgbClr val="BC9782"/>
      </a:accent3>
      <a:accent4>
        <a:srgbClr val="BA7F82"/>
      </a:accent4>
      <a:accent5>
        <a:srgbClr val="C491A9"/>
      </a:accent5>
      <a:accent6>
        <a:srgbClr val="BA7FB3"/>
      </a:accent6>
      <a:hlink>
        <a:srgbClr val="7A6DB0"/>
      </a:hlink>
      <a:folHlink>
        <a:srgbClr val="7F7F7F"/>
      </a:folHlink>
    </a:clrScheme>
    <a:fontScheme name="Avenir">
      <a:majorFont>
        <a:latin typeface="Avenir Next LT Pro"/>
        <a:ea typeface=""/>
        <a:cs typeface=""/>
      </a:majorFont>
      <a:minorFont>
        <a:latin typeface="Avenir Next LT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AccentBoxVTI" id="{9F778A78-DC9A-453A-A82D-A75CAD503E15}" vid="{EA961113-7CC4-4569-8A6A-7BC2C1E2F401}"/>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383</TotalTime>
  <Words>1219</Words>
  <Application>Microsoft Office PowerPoint</Application>
  <PresentationFormat>Widescreen</PresentationFormat>
  <Paragraphs>91</Paragraphs>
  <Slides>26</Slides>
  <Notes>0</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26</vt:i4>
      </vt:variant>
    </vt:vector>
  </HeadingPairs>
  <TitlesOfParts>
    <vt:vector size="33" baseType="lpstr">
      <vt:lpstr>Arial</vt:lpstr>
      <vt:lpstr>Avenir Next LT Pro</vt:lpstr>
      <vt:lpstr>Calibri</vt:lpstr>
      <vt:lpstr>Calibri Light</vt:lpstr>
      <vt:lpstr>Times New Roman</vt:lpstr>
      <vt:lpstr>Office Theme</vt:lpstr>
      <vt:lpstr>AccentBoxVTI</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Caroline Sidell</dc:creator>
  <cp:lastModifiedBy>S Winter</cp:lastModifiedBy>
  <cp:revision>56</cp:revision>
  <cp:lastPrinted>2020-05-18T07:05:33Z</cp:lastPrinted>
  <dcterms:created xsi:type="dcterms:W3CDTF">2020-05-08T20:50:13Z</dcterms:created>
  <dcterms:modified xsi:type="dcterms:W3CDTF">2020-06-18T09:30:09Z</dcterms:modified>
</cp:coreProperties>
</file>