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108" d="100"/>
          <a:sy n="108" d="100"/>
        </p:scale>
        <p:origin x="1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6/18/2020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6/18/2020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1564</Words>
  <Application>Microsoft Office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 Next LT Pro</vt:lpstr>
      <vt:lpstr>Calibri</vt:lpstr>
      <vt:lpstr>Calibri Light</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S Winter</cp:lastModifiedBy>
  <cp:revision>69</cp:revision>
  <dcterms:created xsi:type="dcterms:W3CDTF">2020-04-29T12:03:07Z</dcterms:created>
  <dcterms:modified xsi:type="dcterms:W3CDTF">2020-06-18T09:27:04Z</dcterms:modified>
</cp:coreProperties>
</file>