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74" r:id="rId3"/>
    <p:sldId id="277" r:id="rId4"/>
    <p:sldId id="278" r:id="rId5"/>
    <p:sldId id="276" r:id="rId6"/>
    <p:sldId id="259" r:id="rId7"/>
    <p:sldId id="261" r:id="rId8"/>
    <p:sldId id="262" r:id="rId9"/>
    <p:sldId id="263" r:id="rId10"/>
    <p:sldId id="267" r:id="rId11"/>
    <p:sldId id="257" r:id="rId12"/>
    <p:sldId id="275" r:id="rId13"/>
    <p:sldId id="264" r:id="rId14"/>
    <p:sldId id="268" r:id="rId15"/>
    <p:sldId id="269" r:id="rId16"/>
    <p:sldId id="270" r:id="rId17"/>
    <p:sldId id="271" r:id="rId18"/>
    <p:sldId id="265" r:id="rId19"/>
    <p:sldId id="273" r:id="rId20"/>
    <p:sldId id="272"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p:restoredTop sz="93197"/>
  </p:normalViewPr>
  <p:slideViewPr>
    <p:cSldViewPr snapToGrid="0" snapToObjects="1">
      <p:cViewPr varScale="1">
        <p:scale>
          <a:sx n="106" d="100"/>
          <a:sy n="106" d="100"/>
        </p:scale>
        <p:origin x="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17771264/fea7d4394d"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0425"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538254" y="1586862"/>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538254" y="2376149"/>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E40364-3940-5241-844A-3C9EB06B0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521" y="1724708"/>
            <a:ext cx="4408458" cy="3949710"/>
          </a:xfrm>
          <a:prstGeom prst="rect">
            <a:avLst/>
          </a:prstGeom>
        </p:spPr>
      </p:pic>
    </p:spTree>
    <p:extLst>
      <p:ext uri="{BB962C8B-B14F-4D97-AF65-F5344CB8AC3E}">
        <p14:creationId xmlns:p14="http://schemas.microsoft.com/office/powerpoint/2010/main" val="269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dirty="0">
                <a:solidFill>
                  <a:schemeClr val="tx1">
                    <a:lumMod val="75000"/>
                    <a:lumOff val="25000"/>
                  </a:schemeClr>
                </a:solidFill>
                <a:latin typeface="Calibri" panose="020F0502020204030204"/>
                <a:cs typeface="Arial" panose="020B0604020202020204" pitchFamily="34" charset="0"/>
              </a:rPr>
              <a:t>Kid awesome is someone who:</a:t>
            </a: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new things.</a:t>
            </a:r>
          </a:p>
        </p:txBody>
      </p:sp>
      <p:sp>
        <p:nvSpPr>
          <p:cNvPr id="10" name="TextBox 9">
            <a:extLst>
              <a:ext uri="{FF2B5EF4-FFF2-40B4-BE49-F238E27FC236}">
                <a16:creationId xmlns:a16="http://schemas.microsoft.com/office/drawing/2014/main" id="{0C3E6ED0-8F60-9A48-84B0-2628EA614149}"/>
              </a:ext>
            </a:extLst>
          </p:cNvPr>
          <p:cNvSpPr txBox="1"/>
          <p:nvPr/>
        </p:nvSpPr>
        <p:spPr>
          <a:xfrm>
            <a:off x="7218947" y="5215277"/>
            <a:ext cx="4209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11" name="Picture 10">
            <a:extLst>
              <a:ext uri="{FF2B5EF4-FFF2-40B4-BE49-F238E27FC236}">
                <a16:creationId xmlns:a16="http://schemas.microsoft.com/office/drawing/2014/main" id="{E9313AB2-5F11-0245-AE19-7D8241E3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47" y="1755844"/>
            <a:ext cx="4209976" cy="3069208"/>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should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48" y="2871357"/>
            <a:ext cx="4730758" cy="1569660"/>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‘You Are Awesome’ alongside these sessions, then read up to page 45 and then complete this session.</a:t>
            </a:r>
          </a:p>
        </p:txBody>
      </p:sp>
      <p:pic>
        <p:nvPicPr>
          <p:cNvPr id="7" name="Picture 6" descr="A person holding a computer&#10;&#10;Description automatically generated">
            <a:hlinkClick r:id="rId2"/>
            <a:extLst>
              <a:ext uri="{FF2B5EF4-FFF2-40B4-BE49-F238E27FC236}">
                <a16:creationId xmlns:a16="http://schemas.microsoft.com/office/drawing/2014/main" id="{F821C283-1804-5E4D-8EC2-764FC6F1DFAC}"/>
              </a:ext>
            </a:extLst>
          </p:cNvPr>
          <p:cNvPicPr>
            <a:picLocks noChangeAspect="1"/>
          </p:cNvPicPr>
          <p:nvPr/>
        </p:nvPicPr>
        <p:blipFill>
          <a:blip r:embed="rId3"/>
          <a:stretch>
            <a:fillRect/>
          </a:stretch>
        </p:blipFill>
        <p:spPr>
          <a:xfrm>
            <a:off x="5455106" y="2220182"/>
            <a:ext cx="5811724" cy="319132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6BAAF5D-3A94-F640-ABED-872AF6F8D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29037"/>
            <a:ext cx="2324100" cy="2654300"/>
          </a:xfrm>
          <a:prstGeom prst="rect">
            <a:avLst/>
          </a:prstGeom>
        </p:spPr>
      </p:pic>
    </p:spTree>
    <p:extLst>
      <p:ext uri="{BB962C8B-B14F-4D97-AF65-F5344CB8AC3E}">
        <p14:creationId xmlns:p14="http://schemas.microsoft.com/office/powerpoint/2010/main" val="13756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93889" y="160483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531" y="1604835"/>
            <a:ext cx="3309409" cy="4677502"/>
          </a:xfrm>
          <a:prstGeom prst="rect">
            <a:avLst/>
          </a:prstGeom>
        </p:spPr>
      </p:pic>
      <p:sp>
        <p:nvSpPr>
          <p:cNvPr id="2" name="TextBox 1"/>
          <p:cNvSpPr txBox="1"/>
          <p:nvPr/>
        </p:nvSpPr>
        <p:spPr>
          <a:xfrm>
            <a:off x="593889" y="3105834"/>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1014</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Winter</cp:lastModifiedBy>
  <cp:revision>53</cp:revision>
  <dcterms:created xsi:type="dcterms:W3CDTF">2020-04-28T19:09:08Z</dcterms:created>
  <dcterms:modified xsi:type="dcterms:W3CDTF">2020-06-18T09:26:40Z</dcterms:modified>
</cp:coreProperties>
</file>