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5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69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81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29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1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5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6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5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8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86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36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14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1210E-F8A7-4C81-ABDB-B759CD0CE890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E0740-1D44-47C0-92F5-4EB877F0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664" y="755576"/>
            <a:ext cx="6048672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‘The Conservative dominance in the years 1922 to 1929 was due to their opponents’ weaknesses and divisions’.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 smtClean="0">
                <a:latin typeface="Comic Sans MS" panose="030F0702030302020204" pitchFamily="66" charset="0"/>
              </a:rPr>
              <a:t>Assess the validity of this view.          (25 Marks)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1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HLGC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HLGC</dc:creator>
  <cp:lastModifiedBy>HLGC</cp:lastModifiedBy>
  <cp:revision>1</cp:revision>
  <dcterms:created xsi:type="dcterms:W3CDTF">2017-11-08T08:40:02Z</dcterms:created>
  <dcterms:modified xsi:type="dcterms:W3CDTF">2017-11-08T08:43:17Z</dcterms:modified>
</cp:coreProperties>
</file>