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52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EDB3-6FBA-4DF2-9FDB-5AEF2849C436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1ADA1-6CF5-46A9-AC0D-39F249E57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3524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EDB3-6FBA-4DF2-9FDB-5AEF2849C436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1ADA1-6CF5-46A9-AC0D-39F249E57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718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EDB3-6FBA-4DF2-9FDB-5AEF2849C436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1ADA1-6CF5-46A9-AC0D-39F249E57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177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EDB3-6FBA-4DF2-9FDB-5AEF2849C436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1ADA1-6CF5-46A9-AC0D-39F249E57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03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EDB3-6FBA-4DF2-9FDB-5AEF2849C436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1ADA1-6CF5-46A9-AC0D-39F249E57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055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EDB3-6FBA-4DF2-9FDB-5AEF2849C436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1ADA1-6CF5-46A9-AC0D-39F249E57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4658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EDB3-6FBA-4DF2-9FDB-5AEF2849C436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1ADA1-6CF5-46A9-AC0D-39F249E57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135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EDB3-6FBA-4DF2-9FDB-5AEF2849C436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1ADA1-6CF5-46A9-AC0D-39F249E57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006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EDB3-6FBA-4DF2-9FDB-5AEF2849C436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1ADA1-6CF5-46A9-AC0D-39F249E57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509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EDB3-6FBA-4DF2-9FDB-5AEF2849C436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1ADA1-6CF5-46A9-AC0D-39F249E57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995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2EDB3-6FBA-4DF2-9FDB-5AEF2849C436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1ADA1-6CF5-46A9-AC0D-39F249E57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501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2EDB3-6FBA-4DF2-9FDB-5AEF2849C436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1ADA1-6CF5-46A9-AC0D-39F249E57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857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6" y="2291822"/>
            <a:ext cx="6403429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051" y="3813244"/>
            <a:ext cx="6687865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6" y="5292080"/>
            <a:ext cx="6403430" cy="991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62" y="6876256"/>
            <a:ext cx="6403430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9" y="53273"/>
            <a:ext cx="6476671" cy="178242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737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HLGC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HLGC</dc:creator>
  <cp:lastModifiedBy>HLGC</cp:lastModifiedBy>
  <cp:revision>2</cp:revision>
  <dcterms:created xsi:type="dcterms:W3CDTF">2017-11-08T08:26:12Z</dcterms:created>
  <dcterms:modified xsi:type="dcterms:W3CDTF">2017-11-08T08:39:45Z</dcterms:modified>
</cp:coreProperties>
</file>