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260E-3D96-4283-8B5B-297D0DD45B49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2EFEE-6018-46D7-895C-FBB87D992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90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EFEE-6018-46D7-895C-FBB87D992E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C4D3FA-3FEA-7341-A672-29B7CBD2E52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F87DC3E7-E6FB-3847-BF94-F3B9D19240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075" y="5095874"/>
            <a:ext cx="4038600" cy="142775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u="sng" dirty="0" smtClean="0"/>
              <a:t>Media </a:t>
            </a:r>
            <a:r>
              <a:rPr lang="en-GB" b="1" u="sng" dirty="0"/>
              <a:t>and other </a:t>
            </a:r>
            <a:r>
              <a:rPr lang="en-GB" b="1" u="sng" dirty="0" smtClean="0"/>
              <a:t>Roles</a:t>
            </a:r>
            <a:br>
              <a:rPr lang="en-GB" b="1" u="sng" dirty="0" smtClean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240741"/>
            <a:ext cx="4038600" cy="1070412"/>
          </a:xfrm>
        </p:spPr>
        <p:txBody>
          <a:bodyPr/>
          <a:lstStyle/>
          <a:p>
            <a:pPr algn="ctr"/>
            <a:r>
              <a:rPr lang="en-GB" dirty="0">
                <a:latin typeface="Arial Black" panose="020B0A04020102020204" pitchFamily="34" charset="0"/>
              </a:rPr>
              <a:t>Unit 1: The Music Industry </a:t>
            </a:r>
            <a:endParaRPr lang="en-GB" dirty="0" smtClean="0">
              <a:latin typeface="Arial Black" panose="020B0A04020102020204" pitchFamily="34" charset="0"/>
            </a:endParaRPr>
          </a:p>
          <a:p>
            <a:pPr algn="ctr"/>
            <a:r>
              <a:rPr lang="en-GB" dirty="0" smtClean="0">
                <a:latin typeface="Arial Black" panose="020B0A04020102020204" pitchFamily="34" charset="0"/>
              </a:rPr>
              <a:t>(</a:t>
            </a:r>
            <a:r>
              <a:rPr lang="en-GB" dirty="0">
                <a:latin typeface="Arial Black" panose="020B0A04020102020204" pitchFamily="34" charset="0"/>
              </a:rPr>
              <a:t>External Exam</a:t>
            </a:r>
            <a:r>
              <a:rPr lang="en-GB" dirty="0" smtClean="0">
                <a:latin typeface="Arial Black" panose="020B0A04020102020204" pitchFamily="34" charset="0"/>
              </a:rPr>
              <a:t>)</a:t>
            </a:r>
          </a:p>
          <a:p>
            <a:pPr algn="ctr"/>
            <a:endParaRPr lang="en-GB" dirty="0">
              <a:latin typeface="Arial Black" panose="020B0A04020102020204" pitchFamily="34" charset="0"/>
            </a:endParaRPr>
          </a:p>
          <a:p>
            <a:pPr algn="ctr"/>
            <a:r>
              <a:rPr lang="en-GB" dirty="0" smtClean="0">
                <a:latin typeface="Arial Black" panose="020B0A04020102020204" pitchFamily="34" charset="0"/>
              </a:rPr>
              <a:t>Lesson 9: </a:t>
            </a:r>
            <a:r>
              <a:rPr lang="en-GB" dirty="0" smtClean="0">
                <a:latin typeface="Arial Black" panose="020B0A04020102020204" pitchFamily="34" charset="0"/>
              </a:rPr>
              <a:t>22</a:t>
            </a:r>
            <a:r>
              <a:rPr lang="en-GB" baseline="30000" dirty="0" smtClean="0">
                <a:latin typeface="Arial Black" panose="020B0A04020102020204" pitchFamily="34" charset="0"/>
              </a:rPr>
              <a:t>nd</a:t>
            </a:r>
            <a:r>
              <a:rPr lang="en-GB" dirty="0" smtClean="0">
                <a:latin typeface="Arial Black" panose="020B0A04020102020204" pitchFamily="34" charset="0"/>
              </a:rPr>
              <a:t> November 2016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3600" dirty="0" smtClean="0"/>
              <a:t> To </a:t>
            </a:r>
            <a:r>
              <a:rPr lang="en-GB" sz="3600" dirty="0"/>
              <a:t>understand the </a:t>
            </a:r>
            <a:r>
              <a:rPr lang="en-GB" sz="3600" dirty="0" smtClean="0"/>
              <a:t>Media </a:t>
            </a:r>
            <a:r>
              <a:rPr lang="en-GB" sz="3600" dirty="0"/>
              <a:t>R</a:t>
            </a:r>
            <a:r>
              <a:rPr lang="en-GB" sz="3600" dirty="0" smtClean="0"/>
              <a:t>oles </a:t>
            </a:r>
            <a:r>
              <a:rPr lang="en-GB" sz="3600" dirty="0"/>
              <a:t>within the </a:t>
            </a:r>
            <a:r>
              <a:rPr lang="en-GB" sz="3600" dirty="0" smtClean="0"/>
              <a:t>Music Industry </a:t>
            </a:r>
            <a:r>
              <a:rPr lang="en-GB" sz="3600" dirty="0"/>
              <a:t>and how they relate to the other roles we have looked at</a:t>
            </a:r>
            <a:r>
              <a:rPr lang="en-GB" sz="3600" dirty="0" smtClean="0"/>
              <a:t>.</a:t>
            </a:r>
          </a:p>
          <a:p>
            <a:pPr lvl="0"/>
            <a:r>
              <a:rPr lang="en-GB" sz="3600" dirty="0" smtClean="0"/>
              <a:t> To understand the method behind starting a career in the Music </a:t>
            </a:r>
            <a:r>
              <a:rPr lang="en-GB" sz="3600" dirty="0"/>
              <a:t>I</a:t>
            </a:r>
            <a:r>
              <a:rPr lang="en-GB" sz="3600" dirty="0" smtClean="0"/>
              <a:t>ndustry.</a:t>
            </a:r>
            <a:endParaRPr lang="en-GB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M</a:t>
            </a:r>
            <a:r>
              <a:rPr lang="en-GB" b="1" u="sng" dirty="0" smtClean="0"/>
              <a:t>usic Journalist/Blogger </a:t>
            </a:r>
            <a:r>
              <a:rPr lang="en-GB" u="sng" dirty="0"/>
              <a:t/>
            </a:r>
            <a:br>
              <a:rPr lang="en-GB" u="sng" dirty="0"/>
            </a:br>
            <a:r>
              <a:rPr lang="en-GB" u="sng" dirty="0"/>
              <a:t/>
            </a:r>
            <a:br>
              <a:rPr lang="en-GB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5400872" cy="4144963"/>
          </a:xfrm>
        </p:spPr>
        <p:txBody>
          <a:bodyPr>
            <a:normAutofit fontScale="92500" lnSpcReduction="20000"/>
          </a:bodyPr>
          <a:lstStyle/>
          <a:p>
            <a:r>
              <a:rPr lang="en-GB" b="1" u="sng" dirty="0" smtClean="0"/>
              <a:t>Write</a:t>
            </a:r>
            <a:r>
              <a:rPr lang="en-GB" dirty="0" smtClean="0"/>
              <a:t> reviews about an artist's concert/album.</a:t>
            </a:r>
          </a:p>
          <a:p>
            <a:pPr lvl="0"/>
            <a:r>
              <a:rPr lang="en-GB" dirty="0"/>
              <a:t>Write for publications that are in print or on the web. They </a:t>
            </a:r>
            <a:r>
              <a:rPr lang="en-GB" dirty="0" smtClean="0"/>
              <a:t>write articles</a:t>
            </a:r>
            <a:r>
              <a:rPr lang="en-GB" dirty="0"/>
              <a:t>, reviews, biographies, and </a:t>
            </a:r>
            <a:r>
              <a:rPr lang="en-GB" dirty="0" smtClean="0"/>
              <a:t>research</a:t>
            </a:r>
          </a:p>
          <a:p>
            <a:r>
              <a:rPr lang="en-GB" dirty="0" smtClean="0"/>
              <a:t>Attend </a:t>
            </a:r>
            <a:r>
              <a:rPr lang="en-GB" dirty="0"/>
              <a:t>shows, concerts, </a:t>
            </a:r>
            <a:r>
              <a:rPr lang="en-GB" dirty="0" smtClean="0"/>
              <a:t>events to then review.</a:t>
            </a:r>
            <a:endParaRPr lang="en-GB" dirty="0"/>
          </a:p>
          <a:p>
            <a:r>
              <a:rPr lang="en-GB" dirty="0"/>
              <a:t>Listen to CDs, online </a:t>
            </a:r>
            <a:r>
              <a:rPr lang="en-GB" dirty="0" smtClean="0"/>
              <a:t>music and search for new talent. Remember that one excellent review from the right person can give an artist a career boost.</a:t>
            </a:r>
          </a:p>
          <a:p>
            <a:r>
              <a:rPr lang="en-GB" dirty="0" smtClean="0"/>
              <a:t>They may also </a:t>
            </a:r>
            <a:r>
              <a:rPr lang="en-GB" b="1" u="sng" dirty="0" smtClean="0"/>
              <a:t>interview</a:t>
            </a:r>
            <a:r>
              <a:rPr lang="en-GB" dirty="0" smtClean="0"/>
              <a:t> artists and write them in publications.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01235">
            <a:off x="6109588" y="2464268"/>
            <a:ext cx="2473175" cy="307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57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b="1" u="sng" dirty="0" smtClean="0"/>
              <a:t>Broadcaster </a:t>
            </a:r>
            <a:r>
              <a:rPr lang="en-GB" b="1" u="sng" dirty="0"/>
              <a:t>(TV and </a:t>
            </a:r>
            <a:r>
              <a:rPr lang="en-GB" b="1" u="sng" dirty="0" smtClean="0"/>
              <a:t>Radio</a:t>
            </a:r>
            <a:r>
              <a:rPr lang="en-GB" b="1" u="sng" dirty="0"/>
              <a:t>) </a:t>
            </a:r>
            <a:r>
              <a:rPr lang="en-GB" u="sng" dirty="0"/>
              <a:t/>
            </a:r>
            <a:br>
              <a:rPr lang="en-GB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63" y="1315286"/>
            <a:ext cx="7763224" cy="4705051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They select music for broadcasting, aiming it at their </a:t>
            </a:r>
            <a:r>
              <a:rPr lang="en-GB" b="1" u="sng" dirty="0" smtClean="0"/>
              <a:t>demographic audience</a:t>
            </a:r>
            <a:r>
              <a:rPr lang="en-GB" dirty="0" smtClean="0"/>
              <a:t>. This means that they target a particular group and aim all their writing and research towards this group. They are also responsible for editing anything before it goes on air. </a:t>
            </a:r>
          </a:p>
          <a:p>
            <a:pPr lvl="0"/>
            <a:r>
              <a:rPr lang="en-GB" dirty="0" smtClean="0"/>
              <a:t>They </a:t>
            </a:r>
            <a:r>
              <a:rPr lang="en-GB" b="1" u="sng" dirty="0" smtClean="0"/>
              <a:t>interview</a:t>
            </a:r>
            <a:r>
              <a:rPr lang="en-GB" dirty="0" smtClean="0"/>
              <a:t> different artists.</a:t>
            </a:r>
          </a:p>
          <a:p>
            <a:pPr lvl="0"/>
            <a:r>
              <a:rPr lang="en-GB" dirty="0" smtClean="0"/>
              <a:t>Select appropriate music for a show.</a:t>
            </a:r>
          </a:p>
          <a:p>
            <a:pPr lvl="0"/>
            <a:r>
              <a:rPr lang="en-GB" dirty="0" smtClean="0"/>
              <a:t>They may also present a music show and discuss any music that might be ‘</a:t>
            </a:r>
            <a:r>
              <a:rPr lang="en-GB" b="1" u="sng" dirty="0" smtClean="0"/>
              <a:t>trending</a:t>
            </a:r>
            <a:r>
              <a:rPr lang="en-GB" dirty="0" smtClean="0"/>
              <a:t>”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6465" y="4565700"/>
            <a:ext cx="3191572" cy="212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1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GB" b="1" u="sng" dirty="0" smtClean="0"/>
              <a:t>Software Programmer/App Developer </a:t>
            </a:r>
            <a:r>
              <a:rPr lang="en-GB" u="sng" dirty="0"/>
              <a:t/>
            </a:r>
            <a:br>
              <a:rPr lang="en-GB" u="sng" dirty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2375" y="1783948"/>
            <a:ext cx="6210111" cy="4568988"/>
          </a:xfrm>
        </p:spPr>
        <p:txBody>
          <a:bodyPr>
            <a:normAutofit/>
          </a:bodyPr>
          <a:lstStyle/>
          <a:p>
            <a:r>
              <a:rPr lang="en-GB" dirty="0" smtClean="0"/>
              <a:t>They </a:t>
            </a:r>
            <a:r>
              <a:rPr lang="en-GB" b="1" u="sng" dirty="0" smtClean="0"/>
              <a:t>write</a:t>
            </a:r>
            <a:r>
              <a:rPr lang="en-GB" dirty="0" smtClean="0"/>
              <a:t> </a:t>
            </a:r>
            <a:r>
              <a:rPr lang="en-GB" dirty="0"/>
              <a:t>and/or </a:t>
            </a:r>
            <a:r>
              <a:rPr lang="en-GB" b="1" u="sng" dirty="0" smtClean="0"/>
              <a:t>code</a:t>
            </a:r>
            <a:r>
              <a:rPr lang="en-GB" dirty="0" smtClean="0"/>
              <a:t> software </a:t>
            </a:r>
            <a:r>
              <a:rPr lang="en-GB" dirty="0"/>
              <a:t>products such as apps, programs, packages, </a:t>
            </a:r>
            <a:r>
              <a:rPr lang="en-GB" dirty="0" smtClean="0"/>
              <a:t>files</a:t>
            </a:r>
            <a:r>
              <a:rPr lang="en-GB" dirty="0"/>
              <a:t> </a:t>
            </a:r>
            <a:r>
              <a:rPr lang="en-GB" dirty="0" smtClean="0"/>
              <a:t>and podcasts. </a:t>
            </a:r>
          </a:p>
          <a:p>
            <a:pPr lvl="0"/>
            <a:r>
              <a:rPr lang="en-GB" b="1" u="sng" dirty="0" smtClean="0"/>
              <a:t>Create</a:t>
            </a:r>
            <a:r>
              <a:rPr lang="en-GB" dirty="0" smtClean="0"/>
              <a:t> </a:t>
            </a:r>
            <a:r>
              <a:rPr lang="en-GB" dirty="0"/>
              <a:t>computer programmes that assist musicians with their training (aural tests, music </a:t>
            </a:r>
            <a:r>
              <a:rPr lang="en-GB" dirty="0" smtClean="0"/>
              <a:t>theory etc.) </a:t>
            </a:r>
          </a:p>
          <a:p>
            <a:pPr lvl="0"/>
            <a:r>
              <a:rPr lang="en-GB" dirty="0" smtClean="0"/>
              <a:t>They also develop programs that help to actually create music. This </a:t>
            </a:r>
            <a:r>
              <a:rPr lang="en-GB" dirty="0"/>
              <a:t>could be programs such as Sibelius, Logic, Cubase, Dance </a:t>
            </a:r>
            <a:r>
              <a:rPr lang="en-GB" dirty="0" err="1"/>
              <a:t>Ejay</a:t>
            </a:r>
            <a:r>
              <a:rPr lang="en-GB" dirty="0"/>
              <a:t> etc</a:t>
            </a:r>
            <a:r>
              <a:rPr lang="en-GB" dirty="0" smtClean="0"/>
              <a:t>.</a:t>
            </a:r>
            <a:endParaRPr lang="en-GB" dirty="0"/>
          </a:p>
          <a:p>
            <a:pPr lvl="0"/>
            <a:r>
              <a:rPr lang="en-GB" dirty="0" smtClean="0"/>
              <a:t>Write </a:t>
            </a:r>
            <a:r>
              <a:rPr lang="en-GB" dirty="0"/>
              <a:t>music packages for distribution </a:t>
            </a:r>
            <a:r>
              <a:rPr lang="en-GB" dirty="0" smtClean="0"/>
              <a:t>online. This could be exercises such as online games.</a:t>
            </a:r>
          </a:p>
          <a:p>
            <a:pPr lvl="0"/>
            <a:r>
              <a:rPr lang="en-GB" dirty="0" smtClean="0"/>
              <a:t>Up</a:t>
            </a:r>
            <a:r>
              <a:rPr lang="en-GB" dirty="0"/>
              <a:t>-date </a:t>
            </a:r>
            <a:r>
              <a:rPr lang="en-GB" dirty="0" smtClean="0"/>
              <a:t>programmes regularly. </a:t>
            </a:r>
            <a:endParaRPr lang="en-GB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130399">
            <a:off x="203498" y="2967954"/>
            <a:ext cx="2391171" cy="15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5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20858"/>
            <a:ext cx="7556313" cy="1116106"/>
          </a:xfrm>
        </p:spPr>
        <p:txBody>
          <a:bodyPr/>
          <a:lstStyle/>
          <a:p>
            <a:pPr algn="ctr"/>
            <a:r>
              <a:rPr lang="en-US" b="1" u="sng" dirty="0" smtClean="0"/>
              <a:t>Retailors/Distributors.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60839"/>
            <a:ext cx="8422502" cy="4746405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Retailors :</a:t>
            </a:r>
          </a:p>
          <a:p>
            <a:r>
              <a:rPr lang="en-GB" b="1" u="sng" dirty="0" smtClean="0"/>
              <a:t>Sell</a:t>
            </a:r>
            <a:r>
              <a:rPr lang="en-GB" dirty="0" smtClean="0"/>
              <a:t> </a:t>
            </a:r>
            <a:r>
              <a:rPr lang="en-GB" dirty="0"/>
              <a:t>products in shops, stores and online using retail techniques and </a:t>
            </a:r>
            <a:r>
              <a:rPr lang="en-GB" dirty="0" smtClean="0"/>
              <a:t>skill. </a:t>
            </a:r>
          </a:p>
          <a:p>
            <a:r>
              <a:rPr lang="en-GB" dirty="0" smtClean="0"/>
              <a:t>Although many stores sell CD’s and other mediums of music, there are </a:t>
            </a:r>
            <a:r>
              <a:rPr lang="en-GB" b="1" u="sng" dirty="0" smtClean="0"/>
              <a:t>specialised</a:t>
            </a:r>
            <a:r>
              <a:rPr lang="en-GB" dirty="0" smtClean="0"/>
              <a:t> music stores, such as HMV</a:t>
            </a:r>
          </a:p>
          <a:p>
            <a:pPr lvl="0"/>
            <a:r>
              <a:rPr lang="en-GB" dirty="0" smtClean="0"/>
              <a:t>Sell CD’s online. This could be via Amazon, iTunes </a:t>
            </a:r>
            <a:r>
              <a:rPr lang="en-GB" dirty="0" err="1" smtClean="0"/>
              <a:t>Spotify</a:t>
            </a:r>
            <a:r>
              <a:rPr lang="en-GB" dirty="0" smtClean="0"/>
              <a:t> etc.</a:t>
            </a:r>
            <a:endParaRPr lang="en-GB" dirty="0"/>
          </a:p>
          <a:p>
            <a:pPr marL="0" indent="0">
              <a:buNone/>
            </a:pPr>
            <a:r>
              <a:rPr lang="en-GB" b="1" dirty="0" smtClean="0"/>
              <a:t>Distributors:</a:t>
            </a:r>
            <a:endParaRPr lang="en-GB" b="1" dirty="0"/>
          </a:p>
          <a:p>
            <a:pPr lvl="0"/>
            <a:r>
              <a:rPr lang="en-GB" b="1" u="sng" dirty="0" smtClean="0"/>
              <a:t>Move</a:t>
            </a:r>
            <a:r>
              <a:rPr lang="en-GB" dirty="0" smtClean="0"/>
              <a:t> CD’s </a:t>
            </a:r>
            <a:r>
              <a:rPr lang="en-GB" dirty="0"/>
              <a:t>from warehouse to retail outlets, logistics, selling via mail order and through online stores. </a:t>
            </a:r>
          </a:p>
          <a:p>
            <a:r>
              <a:rPr lang="en-GB" dirty="0" smtClean="0"/>
              <a:t> Work out how to get </a:t>
            </a:r>
            <a:r>
              <a:rPr lang="en-GB" dirty="0"/>
              <a:t>albums </a:t>
            </a:r>
            <a:r>
              <a:rPr lang="en-GB" dirty="0" smtClean="0"/>
              <a:t>into shops. </a:t>
            </a:r>
            <a:endParaRPr lang="en-GB" dirty="0"/>
          </a:p>
          <a:p>
            <a:r>
              <a:rPr lang="en-GB" dirty="0"/>
              <a:t>Sign deals with record </a:t>
            </a:r>
            <a:r>
              <a:rPr lang="en-GB" dirty="0" smtClean="0"/>
              <a:t>labels meaning they have the </a:t>
            </a:r>
            <a:r>
              <a:rPr lang="en-GB" dirty="0"/>
              <a:t>right to sell that label’s </a:t>
            </a:r>
            <a:r>
              <a:rPr lang="en-GB" dirty="0" smtClean="0"/>
              <a:t>products. </a:t>
            </a:r>
            <a:endParaRPr lang="en-GB" dirty="0"/>
          </a:p>
          <a:p>
            <a:r>
              <a:rPr lang="en-GB" dirty="0" smtClean="0"/>
              <a:t>Take </a:t>
            </a:r>
            <a:r>
              <a:rPr lang="en-GB" dirty="0"/>
              <a:t>a cut of the income from each album </a:t>
            </a:r>
            <a:r>
              <a:rPr lang="en-GB" dirty="0" smtClean="0"/>
              <a:t>sold.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0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2209</TotalTime>
  <Words>416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Advantage</vt:lpstr>
      <vt:lpstr>Media and other Roles  </vt:lpstr>
      <vt:lpstr>Lesson Objectives</vt:lpstr>
      <vt:lpstr>Music Journalist/Blogger   </vt:lpstr>
      <vt:lpstr>Broadcaster (TV and Radio)  </vt:lpstr>
      <vt:lpstr>Software Programmer/App Developer  </vt:lpstr>
      <vt:lpstr>Retailors/Distributors.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and other roles</dc:title>
  <dc:creator>Sarah Cameron</dc:creator>
  <cp:lastModifiedBy>HLGC</cp:lastModifiedBy>
  <cp:revision>34</cp:revision>
  <dcterms:created xsi:type="dcterms:W3CDTF">2014-11-25T20:15:36Z</dcterms:created>
  <dcterms:modified xsi:type="dcterms:W3CDTF">2016-11-18T13:42:26Z</dcterms:modified>
</cp:coreProperties>
</file>